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71"/>
  </p:notesMasterIdLst>
  <p:sldIdLst>
    <p:sldId id="347" r:id="rId5"/>
    <p:sldId id="281" r:id="rId6"/>
    <p:sldId id="282" r:id="rId7"/>
    <p:sldId id="283" r:id="rId8"/>
    <p:sldId id="284" r:id="rId9"/>
    <p:sldId id="286" r:id="rId10"/>
    <p:sldId id="287" r:id="rId11"/>
    <p:sldId id="288" r:id="rId12"/>
    <p:sldId id="289" r:id="rId13"/>
    <p:sldId id="290" r:id="rId14"/>
    <p:sldId id="291" r:id="rId15"/>
    <p:sldId id="292" r:id="rId16"/>
    <p:sldId id="293" r:id="rId17"/>
    <p:sldId id="294" r:id="rId18"/>
    <p:sldId id="295" r:id="rId19"/>
    <p:sldId id="296" r:id="rId20"/>
    <p:sldId id="297" r:id="rId21"/>
    <p:sldId id="298" r:id="rId22"/>
    <p:sldId id="299" r:id="rId23"/>
    <p:sldId id="300" r:id="rId24"/>
    <p:sldId id="301" r:id="rId25"/>
    <p:sldId id="302" r:id="rId26"/>
    <p:sldId id="303" r:id="rId27"/>
    <p:sldId id="304" r:id="rId28"/>
    <p:sldId id="305" r:id="rId29"/>
    <p:sldId id="306" r:id="rId30"/>
    <p:sldId id="307" r:id="rId31"/>
    <p:sldId id="308" r:id="rId32"/>
    <p:sldId id="309" r:id="rId33"/>
    <p:sldId id="310" r:id="rId34"/>
    <p:sldId id="311" r:id="rId35"/>
    <p:sldId id="312" r:id="rId36"/>
    <p:sldId id="313" r:id="rId37"/>
    <p:sldId id="314" r:id="rId38"/>
    <p:sldId id="315" r:id="rId39"/>
    <p:sldId id="316" r:id="rId40"/>
    <p:sldId id="317" r:id="rId41"/>
    <p:sldId id="318" r:id="rId42"/>
    <p:sldId id="319" r:id="rId43"/>
    <p:sldId id="320" r:id="rId44"/>
    <p:sldId id="321" r:id="rId45"/>
    <p:sldId id="322" r:id="rId46"/>
    <p:sldId id="323" r:id="rId47"/>
    <p:sldId id="324" r:id="rId48"/>
    <p:sldId id="325" r:id="rId49"/>
    <p:sldId id="326" r:id="rId50"/>
    <p:sldId id="327" r:id="rId51"/>
    <p:sldId id="328" r:id="rId52"/>
    <p:sldId id="329" r:id="rId53"/>
    <p:sldId id="330" r:id="rId54"/>
    <p:sldId id="331" r:id="rId55"/>
    <p:sldId id="332" r:id="rId56"/>
    <p:sldId id="333" r:id="rId57"/>
    <p:sldId id="334" r:id="rId58"/>
    <p:sldId id="335" r:id="rId59"/>
    <p:sldId id="336" r:id="rId60"/>
    <p:sldId id="337" r:id="rId61"/>
    <p:sldId id="338" r:id="rId62"/>
    <p:sldId id="339" r:id="rId63"/>
    <p:sldId id="340" r:id="rId64"/>
    <p:sldId id="341" r:id="rId65"/>
    <p:sldId id="342" r:id="rId66"/>
    <p:sldId id="343" r:id="rId67"/>
    <p:sldId id="344" r:id="rId68"/>
    <p:sldId id="350" r:id="rId69"/>
    <p:sldId id="345" r:id="rId7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24A4A6F-9BF1-2F17-DAD5-DB4CCB262305}" name="Laura White" initials="LW" userId="S::Laura.White@esafety.gov.au::d0c0ba01-c64e-4ff3-aaaa-c154197b9185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0CDC9"/>
    <a:srgbClr val="7E6CA1"/>
    <a:srgbClr val="EB8865"/>
    <a:srgbClr val="FF779F"/>
    <a:srgbClr val="BDAED5"/>
    <a:srgbClr val="2F528F"/>
    <a:srgbClr val="02182E"/>
    <a:srgbClr val="941651"/>
    <a:srgbClr val="7F3568"/>
    <a:srgbClr val="55A5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8DEC1E6-151D-591B-52D7-C5B999B2CA09}" v="15" dt="2025-01-22T04:03:16.45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8" d="100"/>
          <a:sy n="88" d="100"/>
        </p:scale>
        <p:origin x="102" y="6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16" Type="http://schemas.openxmlformats.org/officeDocument/2006/relationships/slide" Target="slides/slide1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slide" Target="slides/slide62.xml"/><Relationship Id="rId74" Type="http://schemas.openxmlformats.org/officeDocument/2006/relationships/theme" Target="theme/theme1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77" Type="http://schemas.microsoft.com/office/2015/10/relationships/revisionInfo" Target="revisionInfo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presProps" Target="pres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viewProps" Target="viewProps.xml"/><Relationship Id="rId78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microsoft.com/office/2016/11/relationships/changesInfo" Target="changesInfos/changesInfo1.xml"/><Relationship Id="rId7" Type="http://schemas.openxmlformats.org/officeDocument/2006/relationships/slide" Target="slides/slide3.xml"/><Relationship Id="rId71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a White" userId="d0c0ba01-c64e-4ff3-aaaa-c154197b9185" providerId="ADAL" clId="{AA9AAFB2-59C1-48A0-B8E0-F1FC359C8A14}"/>
    <pc:docChg chg="undo custSel addSld delSld modSld">
      <pc:chgData name="Laura White" userId="d0c0ba01-c64e-4ff3-aaaa-c154197b9185" providerId="ADAL" clId="{AA9AAFB2-59C1-48A0-B8E0-F1FC359C8A14}" dt="2025-01-22T04:08:15.537" v="67" actId="20577"/>
      <pc:docMkLst>
        <pc:docMk/>
      </pc:docMkLst>
      <pc:sldChg chg="delSp mod delAnim">
        <pc:chgData name="Laura White" userId="d0c0ba01-c64e-4ff3-aaaa-c154197b9185" providerId="ADAL" clId="{AA9AAFB2-59C1-48A0-B8E0-F1FC359C8A14}" dt="2025-01-22T04:06:03.060" v="1" actId="478"/>
        <pc:sldMkLst>
          <pc:docMk/>
          <pc:sldMk cId="2665458947" sldId="281"/>
        </pc:sldMkLst>
        <pc:picChg chg="del">
          <ac:chgData name="Laura White" userId="d0c0ba01-c64e-4ff3-aaaa-c154197b9185" providerId="ADAL" clId="{AA9AAFB2-59C1-48A0-B8E0-F1FC359C8A14}" dt="2025-01-22T04:06:03.060" v="1" actId="478"/>
          <ac:picMkLst>
            <pc:docMk/>
            <pc:sldMk cId="2665458947" sldId="281"/>
            <ac:picMk id="4" creationId="{D50100AB-AC74-2C56-24F7-A82C9D14AE8A}"/>
          </ac:picMkLst>
        </pc:picChg>
      </pc:sldChg>
      <pc:sldChg chg="delSp mod delAnim">
        <pc:chgData name="Laura White" userId="d0c0ba01-c64e-4ff3-aaaa-c154197b9185" providerId="ADAL" clId="{AA9AAFB2-59C1-48A0-B8E0-F1FC359C8A14}" dt="2025-01-22T04:06:05.647" v="2" actId="478"/>
        <pc:sldMkLst>
          <pc:docMk/>
          <pc:sldMk cId="867008948" sldId="282"/>
        </pc:sldMkLst>
        <pc:picChg chg="del">
          <ac:chgData name="Laura White" userId="d0c0ba01-c64e-4ff3-aaaa-c154197b9185" providerId="ADAL" clId="{AA9AAFB2-59C1-48A0-B8E0-F1FC359C8A14}" dt="2025-01-22T04:06:05.647" v="2" actId="478"/>
          <ac:picMkLst>
            <pc:docMk/>
            <pc:sldMk cId="867008948" sldId="282"/>
            <ac:picMk id="2" creationId="{9B61E26E-D428-4CF1-EFBE-BB849E7BE53E}"/>
          </ac:picMkLst>
        </pc:picChg>
      </pc:sldChg>
      <pc:sldChg chg="delSp mod delAnim">
        <pc:chgData name="Laura White" userId="d0c0ba01-c64e-4ff3-aaaa-c154197b9185" providerId="ADAL" clId="{AA9AAFB2-59C1-48A0-B8E0-F1FC359C8A14}" dt="2025-01-22T04:06:08.141" v="3" actId="478"/>
        <pc:sldMkLst>
          <pc:docMk/>
          <pc:sldMk cId="319011230" sldId="283"/>
        </pc:sldMkLst>
        <pc:picChg chg="del">
          <ac:chgData name="Laura White" userId="d0c0ba01-c64e-4ff3-aaaa-c154197b9185" providerId="ADAL" clId="{AA9AAFB2-59C1-48A0-B8E0-F1FC359C8A14}" dt="2025-01-22T04:06:08.141" v="3" actId="478"/>
          <ac:picMkLst>
            <pc:docMk/>
            <pc:sldMk cId="319011230" sldId="283"/>
            <ac:picMk id="2" creationId="{A3ECF4EC-B87F-C77A-FED5-C36B326ACC21}"/>
          </ac:picMkLst>
        </pc:picChg>
      </pc:sldChg>
      <pc:sldChg chg="delSp mod delAnim">
        <pc:chgData name="Laura White" userId="d0c0ba01-c64e-4ff3-aaaa-c154197b9185" providerId="ADAL" clId="{AA9AAFB2-59C1-48A0-B8E0-F1FC359C8A14}" dt="2025-01-22T04:06:09.737" v="4" actId="478"/>
        <pc:sldMkLst>
          <pc:docMk/>
          <pc:sldMk cId="788466274" sldId="284"/>
        </pc:sldMkLst>
        <pc:picChg chg="del">
          <ac:chgData name="Laura White" userId="d0c0ba01-c64e-4ff3-aaaa-c154197b9185" providerId="ADAL" clId="{AA9AAFB2-59C1-48A0-B8E0-F1FC359C8A14}" dt="2025-01-22T04:06:09.737" v="4" actId="478"/>
          <ac:picMkLst>
            <pc:docMk/>
            <pc:sldMk cId="788466274" sldId="284"/>
            <ac:picMk id="6" creationId="{AA91EA42-595E-4216-72ED-1A1C1A6E487F}"/>
          </ac:picMkLst>
        </pc:picChg>
      </pc:sldChg>
      <pc:sldChg chg="delSp mod delAnim">
        <pc:chgData name="Laura White" userId="d0c0ba01-c64e-4ff3-aaaa-c154197b9185" providerId="ADAL" clId="{AA9AAFB2-59C1-48A0-B8E0-F1FC359C8A14}" dt="2025-01-22T04:06:12.527" v="5" actId="478"/>
        <pc:sldMkLst>
          <pc:docMk/>
          <pc:sldMk cId="2287194923" sldId="286"/>
        </pc:sldMkLst>
        <pc:picChg chg="del">
          <ac:chgData name="Laura White" userId="d0c0ba01-c64e-4ff3-aaaa-c154197b9185" providerId="ADAL" clId="{AA9AAFB2-59C1-48A0-B8E0-F1FC359C8A14}" dt="2025-01-22T04:06:12.527" v="5" actId="478"/>
          <ac:picMkLst>
            <pc:docMk/>
            <pc:sldMk cId="2287194923" sldId="286"/>
            <ac:picMk id="4" creationId="{452C19E1-6E86-21EB-E384-5845953EDC15}"/>
          </ac:picMkLst>
        </pc:picChg>
      </pc:sldChg>
      <pc:sldChg chg="delSp mod delAnim">
        <pc:chgData name="Laura White" userId="d0c0ba01-c64e-4ff3-aaaa-c154197b9185" providerId="ADAL" clId="{AA9AAFB2-59C1-48A0-B8E0-F1FC359C8A14}" dt="2025-01-22T04:06:14.981" v="6" actId="478"/>
        <pc:sldMkLst>
          <pc:docMk/>
          <pc:sldMk cId="3818165316" sldId="287"/>
        </pc:sldMkLst>
        <pc:picChg chg="del">
          <ac:chgData name="Laura White" userId="d0c0ba01-c64e-4ff3-aaaa-c154197b9185" providerId="ADAL" clId="{AA9AAFB2-59C1-48A0-B8E0-F1FC359C8A14}" dt="2025-01-22T04:06:14.981" v="6" actId="478"/>
          <ac:picMkLst>
            <pc:docMk/>
            <pc:sldMk cId="3818165316" sldId="287"/>
            <ac:picMk id="46" creationId="{67989FA5-99D6-2324-0199-EDBA22DE322A}"/>
          </ac:picMkLst>
        </pc:picChg>
      </pc:sldChg>
      <pc:sldChg chg="delSp mod delAnim">
        <pc:chgData name="Laura White" userId="d0c0ba01-c64e-4ff3-aaaa-c154197b9185" providerId="ADAL" clId="{AA9AAFB2-59C1-48A0-B8E0-F1FC359C8A14}" dt="2025-01-22T04:06:16.941" v="7" actId="478"/>
        <pc:sldMkLst>
          <pc:docMk/>
          <pc:sldMk cId="1431070628" sldId="288"/>
        </pc:sldMkLst>
        <pc:picChg chg="del">
          <ac:chgData name="Laura White" userId="d0c0ba01-c64e-4ff3-aaaa-c154197b9185" providerId="ADAL" clId="{AA9AAFB2-59C1-48A0-B8E0-F1FC359C8A14}" dt="2025-01-22T04:06:16.941" v="7" actId="478"/>
          <ac:picMkLst>
            <pc:docMk/>
            <pc:sldMk cId="1431070628" sldId="288"/>
            <ac:picMk id="3" creationId="{DA72E4B4-0100-C592-6F4A-6729E9BF78E6}"/>
          </ac:picMkLst>
        </pc:picChg>
      </pc:sldChg>
      <pc:sldChg chg="delSp mod delAnim">
        <pc:chgData name="Laura White" userId="d0c0ba01-c64e-4ff3-aaaa-c154197b9185" providerId="ADAL" clId="{AA9AAFB2-59C1-48A0-B8E0-F1FC359C8A14}" dt="2025-01-22T04:06:19.122" v="8" actId="478"/>
        <pc:sldMkLst>
          <pc:docMk/>
          <pc:sldMk cId="2242158644" sldId="289"/>
        </pc:sldMkLst>
        <pc:picChg chg="del">
          <ac:chgData name="Laura White" userId="d0c0ba01-c64e-4ff3-aaaa-c154197b9185" providerId="ADAL" clId="{AA9AAFB2-59C1-48A0-B8E0-F1FC359C8A14}" dt="2025-01-22T04:06:19.122" v="8" actId="478"/>
          <ac:picMkLst>
            <pc:docMk/>
            <pc:sldMk cId="2242158644" sldId="289"/>
            <ac:picMk id="46" creationId="{67989FA5-99D6-2324-0199-EDBA22DE322A}"/>
          </ac:picMkLst>
        </pc:picChg>
      </pc:sldChg>
      <pc:sldChg chg="delSp mod delAnim">
        <pc:chgData name="Laura White" userId="d0c0ba01-c64e-4ff3-aaaa-c154197b9185" providerId="ADAL" clId="{AA9AAFB2-59C1-48A0-B8E0-F1FC359C8A14}" dt="2025-01-22T04:06:21.460" v="9" actId="478"/>
        <pc:sldMkLst>
          <pc:docMk/>
          <pc:sldMk cId="4207680022" sldId="290"/>
        </pc:sldMkLst>
        <pc:picChg chg="del">
          <ac:chgData name="Laura White" userId="d0c0ba01-c64e-4ff3-aaaa-c154197b9185" providerId="ADAL" clId="{AA9AAFB2-59C1-48A0-B8E0-F1FC359C8A14}" dt="2025-01-22T04:06:21.460" v="9" actId="478"/>
          <ac:picMkLst>
            <pc:docMk/>
            <pc:sldMk cId="4207680022" sldId="290"/>
            <ac:picMk id="4" creationId="{358B1037-2F06-EEAB-F93B-22A8B47984B2}"/>
          </ac:picMkLst>
        </pc:picChg>
      </pc:sldChg>
      <pc:sldChg chg="delSp mod delAnim">
        <pc:chgData name="Laura White" userId="d0c0ba01-c64e-4ff3-aaaa-c154197b9185" providerId="ADAL" clId="{AA9AAFB2-59C1-48A0-B8E0-F1FC359C8A14}" dt="2025-01-22T04:06:27.222" v="10" actId="478"/>
        <pc:sldMkLst>
          <pc:docMk/>
          <pc:sldMk cId="3020599809" sldId="291"/>
        </pc:sldMkLst>
        <pc:picChg chg="del">
          <ac:chgData name="Laura White" userId="d0c0ba01-c64e-4ff3-aaaa-c154197b9185" providerId="ADAL" clId="{AA9AAFB2-59C1-48A0-B8E0-F1FC359C8A14}" dt="2025-01-22T04:06:27.222" v="10" actId="478"/>
          <ac:picMkLst>
            <pc:docMk/>
            <pc:sldMk cId="3020599809" sldId="291"/>
            <ac:picMk id="8" creationId="{AFB891B1-0EB6-C5BB-D6ED-15BDD33F4BFD}"/>
          </ac:picMkLst>
        </pc:picChg>
      </pc:sldChg>
      <pc:sldChg chg="delSp mod delAnim">
        <pc:chgData name="Laura White" userId="d0c0ba01-c64e-4ff3-aaaa-c154197b9185" providerId="ADAL" clId="{AA9AAFB2-59C1-48A0-B8E0-F1FC359C8A14}" dt="2025-01-22T04:06:29.046" v="11" actId="478"/>
        <pc:sldMkLst>
          <pc:docMk/>
          <pc:sldMk cId="1841822032" sldId="292"/>
        </pc:sldMkLst>
        <pc:picChg chg="del">
          <ac:chgData name="Laura White" userId="d0c0ba01-c64e-4ff3-aaaa-c154197b9185" providerId="ADAL" clId="{AA9AAFB2-59C1-48A0-B8E0-F1FC359C8A14}" dt="2025-01-22T04:06:29.046" v="11" actId="478"/>
          <ac:picMkLst>
            <pc:docMk/>
            <pc:sldMk cId="1841822032" sldId="292"/>
            <ac:picMk id="3" creationId="{3DCE7DE1-3844-BC86-F691-22A214A1991A}"/>
          </ac:picMkLst>
        </pc:picChg>
      </pc:sldChg>
      <pc:sldChg chg="delSp mod delAnim">
        <pc:chgData name="Laura White" userId="d0c0ba01-c64e-4ff3-aaaa-c154197b9185" providerId="ADAL" clId="{AA9AAFB2-59C1-48A0-B8E0-F1FC359C8A14}" dt="2025-01-22T04:06:30.703" v="12" actId="478"/>
        <pc:sldMkLst>
          <pc:docMk/>
          <pc:sldMk cId="1998522658" sldId="293"/>
        </pc:sldMkLst>
        <pc:picChg chg="del">
          <ac:chgData name="Laura White" userId="d0c0ba01-c64e-4ff3-aaaa-c154197b9185" providerId="ADAL" clId="{AA9AAFB2-59C1-48A0-B8E0-F1FC359C8A14}" dt="2025-01-22T04:06:30.703" v="12" actId="478"/>
          <ac:picMkLst>
            <pc:docMk/>
            <pc:sldMk cId="1998522658" sldId="293"/>
            <ac:picMk id="8" creationId="{AFB891B1-0EB6-C5BB-D6ED-15BDD33F4BFD}"/>
          </ac:picMkLst>
        </pc:picChg>
      </pc:sldChg>
      <pc:sldChg chg="delSp mod delAnim">
        <pc:chgData name="Laura White" userId="d0c0ba01-c64e-4ff3-aaaa-c154197b9185" providerId="ADAL" clId="{AA9AAFB2-59C1-48A0-B8E0-F1FC359C8A14}" dt="2025-01-22T04:06:32.486" v="13" actId="478"/>
        <pc:sldMkLst>
          <pc:docMk/>
          <pc:sldMk cId="2734963781" sldId="294"/>
        </pc:sldMkLst>
        <pc:picChg chg="del">
          <ac:chgData name="Laura White" userId="d0c0ba01-c64e-4ff3-aaaa-c154197b9185" providerId="ADAL" clId="{AA9AAFB2-59C1-48A0-B8E0-F1FC359C8A14}" dt="2025-01-22T04:06:32.486" v="13" actId="478"/>
          <ac:picMkLst>
            <pc:docMk/>
            <pc:sldMk cId="2734963781" sldId="294"/>
            <ac:picMk id="4" creationId="{E05B2D32-2445-5884-6B7A-31A238EC2A41}"/>
          </ac:picMkLst>
        </pc:picChg>
      </pc:sldChg>
      <pc:sldChg chg="delSp mod delAnim">
        <pc:chgData name="Laura White" userId="d0c0ba01-c64e-4ff3-aaaa-c154197b9185" providerId="ADAL" clId="{AA9AAFB2-59C1-48A0-B8E0-F1FC359C8A14}" dt="2025-01-22T04:06:34.085" v="14" actId="478"/>
        <pc:sldMkLst>
          <pc:docMk/>
          <pc:sldMk cId="3297256856" sldId="295"/>
        </pc:sldMkLst>
        <pc:picChg chg="del">
          <ac:chgData name="Laura White" userId="d0c0ba01-c64e-4ff3-aaaa-c154197b9185" providerId="ADAL" clId="{AA9AAFB2-59C1-48A0-B8E0-F1FC359C8A14}" dt="2025-01-22T04:06:34.085" v="14" actId="478"/>
          <ac:picMkLst>
            <pc:docMk/>
            <pc:sldMk cId="3297256856" sldId="295"/>
            <ac:picMk id="46" creationId="{67989FA5-99D6-2324-0199-EDBA22DE322A}"/>
          </ac:picMkLst>
        </pc:picChg>
      </pc:sldChg>
      <pc:sldChg chg="delSp mod delAnim">
        <pc:chgData name="Laura White" userId="d0c0ba01-c64e-4ff3-aaaa-c154197b9185" providerId="ADAL" clId="{AA9AAFB2-59C1-48A0-B8E0-F1FC359C8A14}" dt="2025-01-22T04:06:36.085" v="15" actId="478"/>
        <pc:sldMkLst>
          <pc:docMk/>
          <pc:sldMk cId="3993637682" sldId="296"/>
        </pc:sldMkLst>
        <pc:picChg chg="del">
          <ac:chgData name="Laura White" userId="d0c0ba01-c64e-4ff3-aaaa-c154197b9185" providerId="ADAL" clId="{AA9AAFB2-59C1-48A0-B8E0-F1FC359C8A14}" dt="2025-01-22T04:06:36.085" v="15" actId="478"/>
          <ac:picMkLst>
            <pc:docMk/>
            <pc:sldMk cId="3993637682" sldId="296"/>
            <ac:picMk id="4" creationId="{A1CFD4CB-45F9-3692-0F70-64FE07D4CD6B}"/>
          </ac:picMkLst>
        </pc:picChg>
      </pc:sldChg>
      <pc:sldChg chg="delSp mod delAnim">
        <pc:chgData name="Laura White" userId="d0c0ba01-c64e-4ff3-aaaa-c154197b9185" providerId="ADAL" clId="{AA9AAFB2-59C1-48A0-B8E0-F1FC359C8A14}" dt="2025-01-22T04:06:37.506" v="16" actId="478"/>
        <pc:sldMkLst>
          <pc:docMk/>
          <pc:sldMk cId="2759731942" sldId="297"/>
        </pc:sldMkLst>
        <pc:picChg chg="del">
          <ac:chgData name="Laura White" userId="d0c0ba01-c64e-4ff3-aaaa-c154197b9185" providerId="ADAL" clId="{AA9AAFB2-59C1-48A0-B8E0-F1FC359C8A14}" dt="2025-01-22T04:06:37.506" v="16" actId="478"/>
          <ac:picMkLst>
            <pc:docMk/>
            <pc:sldMk cId="2759731942" sldId="297"/>
            <ac:picMk id="46" creationId="{67989FA5-99D6-2324-0199-EDBA22DE322A}"/>
          </ac:picMkLst>
        </pc:picChg>
      </pc:sldChg>
      <pc:sldChg chg="delSp mod delAnim">
        <pc:chgData name="Laura White" userId="d0c0ba01-c64e-4ff3-aaaa-c154197b9185" providerId="ADAL" clId="{AA9AAFB2-59C1-48A0-B8E0-F1FC359C8A14}" dt="2025-01-22T04:06:39.396" v="17" actId="478"/>
        <pc:sldMkLst>
          <pc:docMk/>
          <pc:sldMk cId="323292628" sldId="298"/>
        </pc:sldMkLst>
        <pc:picChg chg="del">
          <ac:chgData name="Laura White" userId="d0c0ba01-c64e-4ff3-aaaa-c154197b9185" providerId="ADAL" clId="{AA9AAFB2-59C1-48A0-B8E0-F1FC359C8A14}" dt="2025-01-22T04:06:39.396" v="17" actId="478"/>
          <ac:picMkLst>
            <pc:docMk/>
            <pc:sldMk cId="323292628" sldId="298"/>
            <ac:picMk id="3" creationId="{E22AB596-337C-00F5-F95E-EF370BAF60F4}"/>
          </ac:picMkLst>
        </pc:picChg>
      </pc:sldChg>
      <pc:sldChg chg="delSp mod delAnim">
        <pc:chgData name="Laura White" userId="d0c0ba01-c64e-4ff3-aaaa-c154197b9185" providerId="ADAL" clId="{AA9AAFB2-59C1-48A0-B8E0-F1FC359C8A14}" dt="2025-01-22T04:06:41.260" v="18" actId="478"/>
        <pc:sldMkLst>
          <pc:docMk/>
          <pc:sldMk cId="1925439082" sldId="299"/>
        </pc:sldMkLst>
        <pc:picChg chg="del">
          <ac:chgData name="Laura White" userId="d0c0ba01-c64e-4ff3-aaaa-c154197b9185" providerId="ADAL" clId="{AA9AAFB2-59C1-48A0-B8E0-F1FC359C8A14}" dt="2025-01-22T04:06:41.260" v="18" actId="478"/>
          <ac:picMkLst>
            <pc:docMk/>
            <pc:sldMk cId="1925439082" sldId="299"/>
            <ac:picMk id="46" creationId="{67989FA5-99D6-2324-0199-EDBA22DE322A}"/>
          </ac:picMkLst>
        </pc:picChg>
      </pc:sldChg>
      <pc:sldChg chg="delSp mod delAnim">
        <pc:chgData name="Laura White" userId="d0c0ba01-c64e-4ff3-aaaa-c154197b9185" providerId="ADAL" clId="{AA9AAFB2-59C1-48A0-B8E0-F1FC359C8A14}" dt="2025-01-22T04:06:42.790" v="19" actId="478"/>
        <pc:sldMkLst>
          <pc:docMk/>
          <pc:sldMk cId="2449680137" sldId="300"/>
        </pc:sldMkLst>
        <pc:picChg chg="del">
          <ac:chgData name="Laura White" userId="d0c0ba01-c64e-4ff3-aaaa-c154197b9185" providerId="ADAL" clId="{AA9AAFB2-59C1-48A0-B8E0-F1FC359C8A14}" dt="2025-01-22T04:06:42.790" v="19" actId="478"/>
          <ac:picMkLst>
            <pc:docMk/>
            <pc:sldMk cId="2449680137" sldId="300"/>
            <ac:picMk id="3" creationId="{796CBD53-1CD2-D1BF-ED98-17704E82B66D}"/>
          </ac:picMkLst>
        </pc:picChg>
      </pc:sldChg>
      <pc:sldChg chg="delSp mod delAnim">
        <pc:chgData name="Laura White" userId="d0c0ba01-c64e-4ff3-aaaa-c154197b9185" providerId="ADAL" clId="{AA9AAFB2-59C1-48A0-B8E0-F1FC359C8A14}" dt="2025-01-22T04:06:44.388" v="20" actId="478"/>
        <pc:sldMkLst>
          <pc:docMk/>
          <pc:sldMk cId="4291611497" sldId="301"/>
        </pc:sldMkLst>
        <pc:picChg chg="del">
          <ac:chgData name="Laura White" userId="d0c0ba01-c64e-4ff3-aaaa-c154197b9185" providerId="ADAL" clId="{AA9AAFB2-59C1-48A0-B8E0-F1FC359C8A14}" dt="2025-01-22T04:06:44.388" v="20" actId="478"/>
          <ac:picMkLst>
            <pc:docMk/>
            <pc:sldMk cId="4291611497" sldId="301"/>
            <ac:picMk id="46" creationId="{67989FA5-99D6-2324-0199-EDBA22DE322A}"/>
          </ac:picMkLst>
        </pc:picChg>
      </pc:sldChg>
      <pc:sldChg chg="delSp mod delAnim">
        <pc:chgData name="Laura White" userId="d0c0ba01-c64e-4ff3-aaaa-c154197b9185" providerId="ADAL" clId="{AA9AAFB2-59C1-48A0-B8E0-F1FC359C8A14}" dt="2025-01-22T04:06:46.461" v="21" actId="478"/>
        <pc:sldMkLst>
          <pc:docMk/>
          <pc:sldMk cId="3972565188" sldId="302"/>
        </pc:sldMkLst>
        <pc:picChg chg="del">
          <ac:chgData name="Laura White" userId="d0c0ba01-c64e-4ff3-aaaa-c154197b9185" providerId="ADAL" clId="{AA9AAFB2-59C1-48A0-B8E0-F1FC359C8A14}" dt="2025-01-22T04:06:46.461" v="21" actId="478"/>
          <ac:picMkLst>
            <pc:docMk/>
            <pc:sldMk cId="3972565188" sldId="302"/>
            <ac:picMk id="4" creationId="{4BDF6C58-C6C5-3042-7646-8D6A5E0B3171}"/>
          </ac:picMkLst>
        </pc:picChg>
      </pc:sldChg>
      <pc:sldChg chg="delSp mod delAnim">
        <pc:chgData name="Laura White" userId="d0c0ba01-c64e-4ff3-aaaa-c154197b9185" providerId="ADAL" clId="{AA9AAFB2-59C1-48A0-B8E0-F1FC359C8A14}" dt="2025-01-22T04:06:47.968" v="22" actId="478"/>
        <pc:sldMkLst>
          <pc:docMk/>
          <pc:sldMk cId="136728949" sldId="303"/>
        </pc:sldMkLst>
        <pc:picChg chg="del">
          <ac:chgData name="Laura White" userId="d0c0ba01-c64e-4ff3-aaaa-c154197b9185" providerId="ADAL" clId="{AA9AAFB2-59C1-48A0-B8E0-F1FC359C8A14}" dt="2025-01-22T04:06:47.968" v="22" actId="478"/>
          <ac:picMkLst>
            <pc:docMk/>
            <pc:sldMk cId="136728949" sldId="303"/>
            <ac:picMk id="4" creationId="{D95E4766-C802-14DD-10DF-684DB281CA37}"/>
          </ac:picMkLst>
        </pc:picChg>
      </pc:sldChg>
      <pc:sldChg chg="delSp mod delAnim">
        <pc:chgData name="Laura White" userId="d0c0ba01-c64e-4ff3-aaaa-c154197b9185" providerId="ADAL" clId="{AA9AAFB2-59C1-48A0-B8E0-F1FC359C8A14}" dt="2025-01-22T04:06:49.748" v="23" actId="478"/>
        <pc:sldMkLst>
          <pc:docMk/>
          <pc:sldMk cId="550216438" sldId="304"/>
        </pc:sldMkLst>
        <pc:picChg chg="del">
          <ac:chgData name="Laura White" userId="d0c0ba01-c64e-4ff3-aaaa-c154197b9185" providerId="ADAL" clId="{AA9AAFB2-59C1-48A0-B8E0-F1FC359C8A14}" dt="2025-01-22T04:06:49.748" v="23" actId="478"/>
          <ac:picMkLst>
            <pc:docMk/>
            <pc:sldMk cId="550216438" sldId="304"/>
            <ac:picMk id="4" creationId="{028D97BD-1C76-0C89-59DD-721765733321}"/>
          </ac:picMkLst>
        </pc:picChg>
      </pc:sldChg>
      <pc:sldChg chg="delSp mod delAnim">
        <pc:chgData name="Laura White" userId="d0c0ba01-c64e-4ff3-aaaa-c154197b9185" providerId="ADAL" clId="{AA9AAFB2-59C1-48A0-B8E0-F1FC359C8A14}" dt="2025-01-22T04:06:51.456" v="24" actId="478"/>
        <pc:sldMkLst>
          <pc:docMk/>
          <pc:sldMk cId="1144134408" sldId="305"/>
        </pc:sldMkLst>
        <pc:picChg chg="del">
          <ac:chgData name="Laura White" userId="d0c0ba01-c64e-4ff3-aaaa-c154197b9185" providerId="ADAL" clId="{AA9AAFB2-59C1-48A0-B8E0-F1FC359C8A14}" dt="2025-01-22T04:06:51.456" v="24" actId="478"/>
          <ac:picMkLst>
            <pc:docMk/>
            <pc:sldMk cId="1144134408" sldId="305"/>
            <ac:picMk id="4" creationId="{08F7091D-3E49-07F1-3651-B5070FDE222A}"/>
          </ac:picMkLst>
        </pc:picChg>
      </pc:sldChg>
      <pc:sldChg chg="delSp mod delAnim">
        <pc:chgData name="Laura White" userId="d0c0ba01-c64e-4ff3-aaaa-c154197b9185" providerId="ADAL" clId="{AA9AAFB2-59C1-48A0-B8E0-F1FC359C8A14}" dt="2025-01-22T04:06:52.915" v="25" actId="478"/>
        <pc:sldMkLst>
          <pc:docMk/>
          <pc:sldMk cId="3167704015" sldId="306"/>
        </pc:sldMkLst>
        <pc:picChg chg="del">
          <ac:chgData name="Laura White" userId="d0c0ba01-c64e-4ff3-aaaa-c154197b9185" providerId="ADAL" clId="{AA9AAFB2-59C1-48A0-B8E0-F1FC359C8A14}" dt="2025-01-22T04:06:52.915" v="25" actId="478"/>
          <ac:picMkLst>
            <pc:docMk/>
            <pc:sldMk cId="3167704015" sldId="306"/>
            <ac:picMk id="46" creationId="{67989FA5-99D6-2324-0199-EDBA22DE322A}"/>
          </ac:picMkLst>
        </pc:picChg>
      </pc:sldChg>
      <pc:sldChg chg="delSp mod delAnim">
        <pc:chgData name="Laura White" userId="d0c0ba01-c64e-4ff3-aaaa-c154197b9185" providerId="ADAL" clId="{AA9AAFB2-59C1-48A0-B8E0-F1FC359C8A14}" dt="2025-01-22T04:06:55.007" v="26" actId="478"/>
        <pc:sldMkLst>
          <pc:docMk/>
          <pc:sldMk cId="1458189608" sldId="307"/>
        </pc:sldMkLst>
        <pc:picChg chg="del">
          <ac:chgData name="Laura White" userId="d0c0ba01-c64e-4ff3-aaaa-c154197b9185" providerId="ADAL" clId="{AA9AAFB2-59C1-48A0-B8E0-F1FC359C8A14}" dt="2025-01-22T04:06:55.007" v="26" actId="478"/>
          <ac:picMkLst>
            <pc:docMk/>
            <pc:sldMk cId="1458189608" sldId="307"/>
            <ac:picMk id="3" creationId="{123EC437-EBBB-F1A5-BE35-67586199D224}"/>
          </ac:picMkLst>
        </pc:picChg>
      </pc:sldChg>
      <pc:sldChg chg="delSp mod delAnim">
        <pc:chgData name="Laura White" userId="d0c0ba01-c64e-4ff3-aaaa-c154197b9185" providerId="ADAL" clId="{AA9AAFB2-59C1-48A0-B8E0-F1FC359C8A14}" dt="2025-01-22T04:06:56.845" v="27" actId="478"/>
        <pc:sldMkLst>
          <pc:docMk/>
          <pc:sldMk cId="3123797668" sldId="308"/>
        </pc:sldMkLst>
        <pc:picChg chg="del">
          <ac:chgData name="Laura White" userId="d0c0ba01-c64e-4ff3-aaaa-c154197b9185" providerId="ADAL" clId="{AA9AAFB2-59C1-48A0-B8E0-F1FC359C8A14}" dt="2025-01-22T04:06:56.845" v="27" actId="478"/>
          <ac:picMkLst>
            <pc:docMk/>
            <pc:sldMk cId="3123797668" sldId="308"/>
            <ac:picMk id="46" creationId="{67989FA5-99D6-2324-0199-EDBA22DE322A}"/>
          </ac:picMkLst>
        </pc:picChg>
      </pc:sldChg>
      <pc:sldChg chg="delSp mod delAnim">
        <pc:chgData name="Laura White" userId="d0c0ba01-c64e-4ff3-aaaa-c154197b9185" providerId="ADAL" clId="{AA9AAFB2-59C1-48A0-B8E0-F1FC359C8A14}" dt="2025-01-22T04:06:58.635" v="28" actId="478"/>
        <pc:sldMkLst>
          <pc:docMk/>
          <pc:sldMk cId="550299751" sldId="309"/>
        </pc:sldMkLst>
        <pc:picChg chg="del">
          <ac:chgData name="Laura White" userId="d0c0ba01-c64e-4ff3-aaaa-c154197b9185" providerId="ADAL" clId="{AA9AAFB2-59C1-48A0-B8E0-F1FC359C8A14}" dt="2025-01-22T04:06:58.635" v="28" actId="478"/>
          <ac:picMkLst>
            <pc:docMk/>
            <pc:sldMk cId="550299751" sldId="309"/>
            <ac:picMk id="4" creationId="{2B472E7E-EBFE-3801-F1F2-EAE21F60561F}"/>
          </ac:picMkLst>
        </pc:picChg>
      </pc:sldChg>
      <pc:sldChg chg="delSp mod delAnim">
        <pc:chgData name="Laura White" userId="d0c0ba01-c64e-4ff3-aaaa-c154197b9185" providerId="ADAL" clId="{AA9AAFB2-59C1-48A0-B8E0-F1FC359C8A14}" dt="2025-01-22T04:07:00.703" v="29" actId="478"/>
        <pc:sldMkLst>
          <pc:docMk/>
          <pc:sldMk cId="2344377586" sldId="310"/>
        </pc:sldMkLst>
        <pc:picChg chg="del">
          <ac:chgData name="Laura White" userId="d0c0ba01-c64e-4ff3-aaaa-c154197b9185" providerId="ADAL" clId="{AA9AAFB2-59C1-48A0-B8E0-F1FC359C8A14}" dt="2025-01-22T04:07:00.703" v="29" actId="478"/>
          <ac:picMkLst>
            <pc:docMk/>
            <pc:sldMk cId="2344377586" sldId="310"/>
            <ac:picMk id="46" creationId="{67989FA5-99D6-2324-0199-EDBA22DE322A}"/>
          </ac:picMkLst>
        </pc:picChg>
      </pc:sldChg>
      <pc:sldChg chg="delSp mod delAnim">
        <pc:chgData name="Laura White" userId="d0c0ba01-c64e-4ff3-aaaa-c154197b9185" providerId="ADAL" clId="{AA9AAFB2-59C1-48A0-B8E0-F1FC359C8A14}" dt="2025-01-22T04:07:02.076" v="30" actId="478"/>
        <pc:sldMkLst>
          <pc:docMk/>
          <pc:sldMk cId="1360154105" sldId="311"/>
        </pc:sldMkLst>
        <pc:picChg chg="del">
          <ac:chgData name="Laura White" userId="d0c0ba01-c64e-4ff3-aaaa-c154197b9185" providerId="ADAL" clId="{AA9AAFB2-59C1-48A0-B8E0-F1FC359C8A14}" dt="2025-01-22T04:07:02.076" v="30" actId="478"/>
          <ac:picMkLst>
            <pc:docMk/>
            <pc:sldMk cId="1360154105" sldId="311"/>
            <ac:picMk id="3" creationId="{845A3B89-8FA2-06C3-BC2A-F253873F1581}"/>
          </ac:picMkLst>
        </pc:picChg>
      </pc:sldChg>
      <pc:sldChg chg="delSp mod delAnim">
        <pc:chgData name="Laura White" userId="d0c0ba01-c64e-4ff3-aaaa-c154197b9185" providerId="ADAL" clId="{AA9AAFB2-59C1-48A0-B8E0-F1FC359C8A14}" dt="2025-01-22T04:07:03.898" v="31" actId="478"/>
        <pc:sldMkLst>
          <pc:docMk/>
          <pc:sldMk cId="924862062" sldId="312"/>
        </pc:sldMkLst>
        <pc:picChg chg="del">
          <ac:chgData name="Laura White" userId="d0c0ba01-c64e-4ff3-aaaa-c154197b9185" providerId="ADAL" clId="{AA9AAFB2-59C1-48A0-B8E0-F1FC359C8A14}" dt="2025-01-22T04:07:03.898" v="31" actId="478"/>
          <ac:picMkLst>
            <pc:docMk/>
            <pc:sldMk cId="924862062" sldId="312"/>
            <ac:picMk id="46" creationId="{67989FA5-99D6-2324-0199-EDBA22DE322A}"/>
          </ac:picMkLst>
        </pc:picChg>
      </pc:sldChg>
      <pc:sldChg chg="delSp mod delAnim">
        <pc:chgData name="Laura White" userId="d0c0ba01-c64e-4ff3-aaaa-c154197b9185" providerId="ADAL" clId="{AA9AAFB2-59C1-48A0-B8E0-F1FC359C8A14}" dt="2025-01-22T04:07:05.808" v="32" actId="478"/>
        <pc:sldMkLst>
          <pc:docMk/>
          <pc:sldMk cId="4029222107" sldId="313"/>
        </pc:sldMkLst>
        <pc:picChg chg="del">
          <ac:chgData name="Laura White" userId="d0c0ba01-c64e-4ff3-aaaa-c154197b9185" providerId="ADAL" clId="{AA9AAFB2-59C1-48A0-B8E0-F1FC359C8A14}" dt="2025-01-22T04:07:05.808" v="32" actId="478"/>
          <ac:picMkLst>
            <pc:docMk/>
            <pc:sldMk cId="4029222107" sldId="313"/>
            <ac:picMk id="4" creationId="{3183C8A3-29A8-8C51-ED14-D50779B99747}"/>
          </ac:picMkLst>
        </pc:picChg>
      </pc:sldChg>
      <pc:sldChg chg="delSp mod delAnim">
        <pc:chgData name="Laura White" userId="d0c0ba01-c64e-4ff3-aaaa-c154197b9185" providerId="ADAL" clId="{AA9AAFB2-59C1-48A0-B8E0-F1FC359C8A14}" dt="2025-01-22T04:07:07.656" v="33" actId="478"/>
        <pc:sldMkLst>
          <pc:docMk/>
          <pc:sldMk cId="4091320316" sldId="314"/>
        </pc:sldMkLst>
        <pc:picChg chg="del">
          <ac:chgData name="Laura White" userId="d0c0ba01-c64e-4ff3-aaaa-c154197b9185" providerId="ADAL" clId="{AA9AAFB2-59C1-48A0-B8E0-F1FC359C8A14}" dt="2025-01-22T04:07:07.656" v="33" actId="478"/>
          <ac:picMkLst>
            <pc:docMk/>
            <pc:sldMk cId="4091320316" sldId="314"/>
            <ac:picMk id="46" creationId="{67989FA5-99D6-2324-0199-EDBA22DE322A}"/>
          </ac:picMkLst>
        </pc:picChg>
      </pc:sldChg>
      <pc:sldChg chg="delSp mod delAnim">
        <pc:chgData name="Laura White" userId="d0c0ba01-c64e-4ff3-aaaa-c154197b9185" providerId="ADAL" clId="{AA9AAFB2-59C1-48A0-B8E0-F1FC359C8A14}" dt="2025-01-22T04:07:09.070" v="34" actId="478"/>
        <pc:sldMkLst>
          <pc:docMk/>
          <pc:sldMk cId="2126153450" sldId="315"/>
        </pc:sldMkLst>
        <pc:picChg chg="del">
          <ac:chgData name="Laura White" userId="d0c0ba01-c64e-4ff3-aaaa-c154197b9185" providerId="ADAL" clId="{AA9AAFB2-59C1-48A0-B8E0-F1FC359C8A14}" dt="2025-01-22T04:07:09.070" v="34" actId="478"/>
          <ac:picMkLst>
            <pc:docMk/>
            <pc:sldMk cId="2126153450" sldId="315"/>
            <ac:picMk id="3" creationId="{C9260C9A-427A-F05D-52FD-617B6C1523CB}"/>
          </ac:picMkLst>
        </pc:picChg>
      </pc:sldChg>
      <pc:sldChg chg="delSp mod delAnim">
        <pc:chgData name="Laura White" userId="d0c0ba01-c64e-4ff3-aaaa-c154197b9185" providerId="ADAL" clId="{AA9AAFB2-59C1-48A0-B8E0-F1FC359C8A14}" dt="2025-01-22T04:07:11.567" v="35" actId="478"/>
        <pc:sldMkLst>
          <pc:docMk/>
          <pc:sldMk cId="1593002451" sldId="316"/>
        </pc:sldMkLst>
        <pc:picChg chg="del">
          <ac:chgData name="Laura White" userId="d0c0ba01-c64e-4ff3-aaaa-c154197b9185" providerId="ADAL" clId="{AA9AAFB2-59C1-48A0-B8E0-F1FC359C8A14}" dt="2025-01-22T04:07:11.567" v="35" actId="478"/>
          <ac:picMkLst>
            <pc:docMk/>
            <pc:sldMk cId="1593002451" sldId="316"/>
            <ac:picMk id="46" creationId="{67989FA5-99D6-2324-0199-EDBA22DE322A}"/>
          </ac:picMkLst>
        </pc:picChg>
      </pc:sldChg>
      <pc:sldChg chg="delSp mod delAnim">
        <pc:chgData name="Laura White" userId="d0c0ba01-c64e-4ff3-aaaa-c154197b9185" providerId="ADAL" clId="{AA9AAFB2-59C1-48A0-B8E0-F1FC359C8A14}" dt="2025-01-22T04:07:12.783" v="36" actId="478"/>
        <pc:sldMkLst>
          <pc:docMk/>
          <pc:sldMk cId="2103451743" sldId="317"/>
        </pc:sldMkLst>
        <pc:picChg chg="del">
          <ac:chgData name="Laura White" userId="d0c0ba01-c64e-4ff3-aaaa-c154197b9185" providerId="ADAL" clId="{AA9AAFB2-59C1-48A0-B8E0-F1FC359C8A14}" dt="2025-01-22T04:07:12.783" v="36" actId="478"/>
          <ac:picMkLst>
            <pc:docMk/>
            <pc:sldMk cId="2103451743" sldId="317"/>
            <ac:picMk id="4" creationId="{97FC3BF8-D0D1-512F-51D8-1CC3A1B21DFE}"/>
          </ac:picMkLst>
        </pc:picChg>
      </pc:sldChg>
      <pc:sldChg chg="delSp add del mod delAnim">
        <pc:chgData name="Laura White" userId="d0c0ba01-c64e-4ff3-aaaa-c154197b9185" providerId="ADAL" clId="{AA9AAFB2-59C1-48A0-B8E0-F1FC359C8A14}" dt="2025-01-22T04:07:22.232" v="39" actId="478"/>
        <pc:sldMkLst>
          <pc:docMk/>
          <pc:sldMk cId="2738319429" sldId="318"/>
        </pc:sldMkLst>
        <pc:picChg chg="del">
          <ac:chgData name="Laura White" userId="d0c0ba01-c64e-4ff3-aaaa-c154197b9185" providerId="ADAL" clId="{AA9AAFB2-59C1-48A0-B8E0-F1FC359C8A14}" dt="2025-01-22T04:07:22.232" v="39" actId="478"/>
          <ac:picMkLst>
            <pc:docMk/>
            <pc:sldMk cId="2738319429" sldId="318"/>
            <ac:picMk id="46" creationId="{67989FA5-99D6-2324-0199-EDBA22DE322A}"/>
          </ac:picMkLst>
        </pc:picChg>
      </pc:sldChg>
      <pc:sldChg chg="delSp mod delAnim">
        <pc:chgData name="Laura White" userId="d0c0ba01-c64e-4ff3-aaaa-c154197b9185" providerId="ADAL" clId="{AA9AAFB2-59C1-48A0-B8E0-F1FC359C8A14}" dt="2025-01-22T04:07:24.741" v="40" actId="478"/>
        <pc:sldMkLst>
          <pc:docMk/>
          <pc:sldMk cId="1964777899" sldId="319"/>
        </pc:sldMkLst>
        <pc:picChg chg="del">
          <ac:chgData name="Laura White" userId="d0c0ba01-c64e-4ff3-aaaa-c154197b9185" providerId="ADAL" clId="{AA9AAFB2-59C1-48A0-B8E0-F1FC359C8A14}" dt="2025-01-22T04:07:24.741" v="40" actId="478"/>
          <ac:picMkLst>
            <pc:docMk/>
            <pc:sldMk cId="1964777899" sldId="319"/>
            <ac:picMk id="4" creationId="{55EA395E-02BC-552A-25DC-7B7A1DAEC5EB}"/>
          </ac:picMkLst>
        </pc:picChg>
      </pc:sldChg>
      <pc:sldChg chg="delSp mod delAnim">
        <pc:chgData name="Laura White" userId="d0c0ba01-c64e-4ff3-aaaa-c154197b9185" providerId="ADAL" clId="{AA9AAFB2-59C1-48A0-B8E0-F1FC359C8A14}" dt="2025-01-22T04:07:26.418" v="41" actId="478"/>
        <pc:sldMkLst>
          <pc:docMk/>
          <pc:sldMk cId="1709942284" sldId="320"/>
        </pc:sldMkLst>
        <pc:picChg chg="del">
          <ac:chgData name="Laura White" userId="d0c0ba01-c64e-4ff3-aaaa-c154197b9185" providerId="ADAL" clId="{AA9AAFB2-59C1-48A0-B8E0-F1FC359C8A14}" dt="2025-01-22T04:07:26.418" v="41" actId="478"/>
          <ac:picMkLst>
            <pc:docMk/>
            <pc:sldMk cId="1709942284" sldId="320"/>
            <ac:picMk id="46" creationId="{67989FA5-99D6-2324-0199-EDBA22DE322A}"/>
          </ac:picMkLst>
        </pc:picChg>
      </pc:sldChg>
      <pc:sldChg chg="delSp mod delAnim">
        <pc:chgData name="Laura White" userId="d0c0ba01-c64e-4ff3-aaaa-c154197b9185" providerId="ADAL" clId="{AA9AAFB2-59C1-48A0-B8E0-F1FC359C8A14}" dt="2025-01-22T04:07:27.770" v="42" actId="478"/>
        <pc:sldMkLst>
          <pc:docMk/>
          <pc:sldMk cId="3069869003" sldId="321"/>
        </pc:sldMkLst>
        <pc:picChg chg="del">
          <ac:chgData name="Laura White" userId="d0c0ba01-c64e-4ff3-aaaa-c154197b9185" providerId="ADAL" clId="{AA9AAFB2-59C1-48A0-B8E0-F1FC359C8A14}" dt="2025-01-22T04:07:27.770" v="42" actId="478"/>
          <ac:picMkLst>
            <pc:docMk/>
            <pc:sldMk cId="3069869003" sldId="321"/>
            <ac:picMk id="3" creationId="{5E4B0EB5-D5B6-3207-5F17-0EF6E9357AC2}"/>
          </ac:picMkLst>
        </pc:picChg>
      </pc:sldChg>
      <pc:sldChg chg="delSp mod delAnim">
        <pc:chgData name="Laura White" userId="d0c0ba01-c64e-4ff3-aaaa-c154197b9185" providerId="ADAL" clId="{AA9AAFB2-59C1-48A0-B8E0-F1FC359C8A14}" dt="2025-01-22T04:07:29.570" v="43" actId="478"/>
        <pc:sldMkLst>
          <pc:docMk/>
          <pc:sldMk cId="25518073" sldId="322"/>
        </pc:sldMkLst>
        <pc:picChg chg="del">
          <ac:chgData name="Laura White" userId="d0c0ba01-c64e-4ff3-aaaa-c154197b9185" providerId="ADAL" clId="{AA9AAFB2-59C1-48A0-B8E0-F1FC359C8A14}" dt="2025-01-22T04:07:29.570" v="43" actId="478"/>
          <ac:picMkLst>
            <pc:docMk/>
            <pc:sldMk cId="25518073" sldId="322"/>
            <ac:picMk id="46" creationId="{67989FA5-99D6-2324-0199-EDBA22DE322A}"/>
          </ac:picMkLst>
        </pc:picChg>
      </pc:sldChg>
      <pc:sldChg chg="delSp mod delAnim">
        <pc:chgData name="Laura White" userId="d0c0ba01-c64e-4ff3-aaaa-c154197b9185" providerId="ADAL" clId="{AA9AAFB2-59C1-48A0-B8E0-F1FC359C8A14}" dt="2025-01-22T04:07:31.552" v="44" actId="478"/>
        <pc:sldMkLst>
          <pc:docMk/>
          <pc:sldMk cId="3777704171" sldId="323"/>
        </pc:sldMkLst>
        <pc:picChg chg="del">
          <ac:chgData name="Laura White" userId="d0c0ba01-c64e-4ff3-aaaa-c154197b9185" providerId="ADAL" clId="{AA9AAFB2-59C1-48A0-B8E0-F1FC359C8A14}" dt="2025-01-22T04:07:31.552" v="44" actId="478"/>
          <ac:picMkLst>
            <pc:docMk/>
            <pc:sldMk cId="3777704171" sldId="323"/>
            <ac:picMk id="3" creationId="{99A65487-500F-C137-9BF3-D41BBCC68A10}"/>
          </ac:picMkLst>
        </pc:picChg>
      </pc:sldChg>
      <pc:sldChg chg="delSp mod delAnim">
        <pc:chgData name="Laura White" userId="d0c0ba01-c64e-4ff3-aaaa-c154197b9185" providerId="ADAL" clId="{AA9AAFB2-59C1-48A0-B8E0-F1FC359C8A14}" dt="2025-01-22T04:07:33.167" v="45" actId="478"/>
        <pc:sldMkLst>
          <pc:docMk/>
          <pc:sldMk cId="1635067276" sldId="324"/>
        </pc:sldMkLst>
        <pc:picChg chg="del">
          <ac:chgData name="Laura White" userId="d0c0ba01-c64e-4ff3-aaaa-c154197b9185" providerId="ADAL" clId="{AA9AAFB2-59C1-48A0-B8E0-F1FC359C8A14}" dt="2025-01-22T04:07:33.167" v="45" actId="478"/>
          <ac:picMkLst>
            <pc:docMk/>
            <pc:sldMk cId="1635067276" sldId="324"/>
            <ac:picMk id="4" creationId="{200B989E-ED2D-5525-06A3-0E86D92F81D3}"/>
          </ac:picMkLst>
        </pc:picChg>
      </pc:sldChg>
      <pc:sldChg chg="delSp mod delAnim">
        <pc:chgData name="Laura White" userId="d0c0ba01-c64e-4ff3-aaaa-c154197b9185" providerId="ADAL" clId="{AA9AAFB2-59C1-48A0-B8E0-F1FC359C8A14}" dt="2025-01-22T04:07:34.811" v="46" actId="478"/>
        <pc:sldMkLst>
          <pc:docMk/>
          <pc:sldMk cId="2603073922" sldId="325"/>
        </pc:sldMkLst>
        <pc:picChg chg="del">
          <ac:chgData name="Laura White" userId="d0c0ba01-c64e-4ff3-aaaa-c154197b9185" providerId="ADAL" clId="{AA9AAFB2-59C1-48A0-B8E0-F1FC359C8A14}" dt="2025-01-22T04:07:34.811" v="46" actId="478"/>
          <ac:picMkLst>
            <pc:docMk/>
            <pc:sldMk cId="2603073922" sldId="325"/>
            <ac:picMk id="2" creationId="{B2756FE0-CE5D-D44A-954C-6D1896C8AE5D}"/>
          </ac:picMkLst>
        </pc:picChg>
      </pc:sldChg>
      <pc:sldChg chg="delSp mod delAnim">
        <pc:chgData name="Laura White" userId="d0c0ba01-c64e-4ff3-aaaa-c154197b9185" providerId="ADAL" clId="{AA9AAFB2-59C1-48A0-B8E0-F1FC359C8A14}" dt="2025-01-22T04:07:36.610" v="47" actId="478"/>
        <pc:sldMkLst>
          <pc:docMk/>
          <pc:sldMk cId="2995514247" sldId="326"/>
        </pc:sldMkLst>
        <pc:picChg chg="del">
          <ac:chgData name="Laura White" userId="d0c0ba01-c64e-4ff3-aaaa-c154197b9185" providerId="ADAL" clId="{AA9AAFB2-59C1-48A0-B8E0-F1FC359C8A14}" dt="2025-01-22T04:07:36.610" v="47" actId="478"/>
          <ac:picMkLst>
            <pc:docMk/>
            <pc:sldMk cId="2995514247" sldId="326"/>
            <ac:picMk id="3" creationId="{14FCC5A6-382D-EC0D-6BC5-39CC177B2D36}"/>
          </ac:picMkLst>
        </pc:picChg>
      </pc:sldChg>
      <pc:sldChg chg="delSp mod delAnim">
        <pc:chgData name="Laura White" userId="d0c0ba01-c64e-4ff3-aaaa-c154197b9185" providerId="ADAL" clId="{AA9AAFB2-59C1-48A0-B8E0-F1FC359C8A14}" dt="2025-01-22T04:07:37.964" v="48" actId="478"/>
        <pc:sldMkLst>
          <pc:docMk/>
          <pc:sldMk cId="1646593117" sldId="327"/>
        </pc:sldMkLst>
        <pc:picChg chg="del">
          <ac:chgData name="Laura White" userId="d0c0ba01-c64e-4ff3-aaaa-c154197b9185" providerId="ADAL" clId="{AA9AAFB2-59C1-48A0-B8E0-F1FC359C8A14}" dt="2025-01-22T04:07:37.964" v="48" actId="478"/>
          <ac:picMkLst>
            <pc:docMk/>
            <pc:sldMk cId="1646593117" sldId="327"/>
            <ac:picMk id="46" creationId="{67989FA5-99D6-2324-0199-EDBA22DE322A}"/>
          </ac:picMkLst>
        </pc:picChg>
      </pc:sldChg>
      <pc:sldChg chg="delSp mod delAnim">
        <pc:chgData name="Laura White" userId="d0c0ba01-c64e-4ff3-aaaa-c154197b9185" providerId="ADAL" clId="{AA9AAFB2-59C1-48A0-B8E0-F1FC359C8A14}" dt="2025-01-22T04:07:40.258" v="49" actId="478"/>
        <pc:sldMkLst>
          <pc:docMk/>
          <pc:sldMk cId="2175528511" sldId="328"/>
        </pc:sldMkLst>
        <pc:picChg chg="del">
          <ac:chgData name="Laura White" userId="d0c0ba01-c64e-4ff3-aaaa-c154197b9185" providerId="ADAL" clId="{AA9AAFB2-59C1-48A0-B8E0-F1FC359C8A14}" dt="2025-01-22T04:07:40.258" v="49" actId="478"/>
          <ac:picMkLst>
            <pc:docMk/>
            <pc:sldMk cId="2175528511" sldId="328"/>
            <ac:picMk id="4" creationId="{22BF8473-918F-D0B8-D65F-44E6865B9B5C}"/>
          </ac:picMkLst>
        </pc:picChg>
      </pc:sldChg>
      <pc:sldChg chg="delSp mod delAnim">
        <pc:chgData name="Laura White" userId="d0c0ba01-c64e-4ff3-aaaa-c154197b9185" providerId="ADAL" clId="{AA9AAFB2-59C1-48A0-B8E0-F1FC359C8A14}" dt="2025-01-22T04:07:41.767" v="50" actId="478"/>
        <pc:sldMkLst>
          <pc:docMk/>
          <pc:sldMk cId="560674262" sldId="329"/>
        </pc:sldMkLst>
        <pc:picChg chg="del">
          <ac:chgData name="Laura White" userId="d0c0ba01-c64e-4ff3-aaaa-c154197b9185" providerId="ADAL" clId="{AA9AAFB2-59C1-48A0-B8E0-F1FC359C8A14}" dt="2025-01-22T04:07:41.767" v="50" actId="478"/>
          <ac:picMkLst>
            <pc:docMk/>
            <pc:sldMk cId="560674262" sldId="329"/>
            <ac:picMk id="46" creationId="{67989FA5-99D6-2324-0199-EDBA22DE322A}"/>
          </ac:picMkLst>
        </pc:picChg>
      </pc:sldChg>
      <pc:sldChg chg="delSp mod delAnim">
        <pc:chgData name="Laura White" userId="d0c0ba01-c64e-4ff3-aaaa-c154197b9185" providerId="ADAL" clId="{AA9AAFB2-59C1-48A0-B8E0-F1FC359C8A14}" dt="2025-01-22T04:07:43.697" v="51" actId="478"/>
        <pc:sldMkLst>
          <pc:docMk/>
          <pc:sldMk cId="3643193133" sldId="330"/>
        </pc:sldMkLst>
        <pc:picChg chg="del">
          <ac:chgData name="Laura White" userId="d0c0ba01-c64e-4ff3-aaaa-c154197b9185" providerId="ADAL" clId="{AA9AAFB2-59C1-48A0-B8E0-F1FC359C8A14}" dt="2025-01-22T04:07:43.697" v="51" actId="478"/>
          <ac:picMkLst>
            <pc:docMk/>
            <pc:sldMk cId="3643193133" sldId="330"/>
            <ac:picMk id="3" creationId="{AA785E0C-28BF-9872-42C7-135744778030}"/>
          </ac:picMkLst>
        </pc:picChg>
      </pc:sldChg>
      <pc:sldChg chg="delSp mod delAnim">
        <pc:chgData name="Laura White" userId="d0c0ba01-c64e-4ff3-aaaa-c154197b9185" providerId="ADAL" clId="{AA9AAFB2-59C1-48A0-B8E0-F1FC359C8A14}" dt="2025-01-22T04:07:45.210" v="52" actId="478"/>
        <pc:sldMkLst>
          <pc:docMk/>
          <pc:sldMk cId="3679944198" sldId="331"/>
        </pc:sldMkLst>
        <pc:picChg chg="del">
          <ac:chgData name="Laura White" userId="d0c0ba01-c64e-4ff3-aaaa-c154197b9185" providerId="ADAL" clId="{AA9AAFB2-59C1-48A0-B8E0-F1FC359C8A14}" dt="2025-01-22T04:07:45.210" v="52" actId="478"/>
          <ac:picMkLst>
            <pc:docMk/>
            <pc:sldMk cId="3679944198" sldId="331"/>
            <ac:picMk id="46" creationId="{67989FA5-99D6-2324-0199-EDBA22DE322A}"/>
          </ac:picMkLst>
        </pc:picChg>
      </pc:sldChg>
      <pc:sldChg chg="delSp mod delAnim">
        <pc:chgData name="Laura White" userId="d0c0ba01-c64e-4ff3-aaaa-c154197b9185" providerId="ADAL" clId="{AA9AAFB2-59C1-48A0-B8E0-F1FC359C8A14}" dt="2025-01-22T04:07:47.146" v="53" actId="478"/>
        <pc:sldMkLst>
          <pc:docMk/>
          <pc:sldMk cId="1181255818" sldId="332"/>
        </pc:sldMkLst>
        <pc:picChg chg="del">
          <ac:chgData name="Laura White" userId="d0c0ba01-c64e-4ff3-aaaa-c154197b9185" providerId="ADAL" clId="{AA9AAFB2-59C1-48A0-B8E0-F1FC359C8A14}" dt="2025-01-22T04:07:47.146" v="53" actId="478"/>
          <ac:picMkLst>
            <pc:docMk/>
            <pc:sldMk cId="1181255818" sldId="332"/>
            <ac:picMk id="2" creationId="{32404919-7D57-30CA-3C66-6CA985E15DE5}"/>
          </ac:picMkLst>
        </pc:picChg>
      </pc:sldChg>
      <pc:sldChg chg="delSp mod delAnim">
        <pc:chgData name="Laura White" userId="d0c0ba01-c64e-4ff3-aaaa-c154197b9185" providerId="ADAL" clId="{AA9AAFB2-59C1-48A0-B8E0-F1FC359C8A14}" dt="2025-01-22T04:07:48.721" v="54" actId="478"/>
        <pc:sldMkLst>
          <pc:docMk/>
          <pc:sldMk cId="3637325419" sldId="333"/>
        </pc:sldMkLst>
        <pc:picChg chg="del">
          <ac:chgData name="Laura White" userId="d0c0ba01-c64e-4ff3-aaaa-c154197b9185" providerId="ADAL" clId="{AA9AAFB2-59C1-48A0-B8E0-F1FC359C8A14}" dt="2025-01-22T04:07:48.721" v="54" actId="478"/>
          <ac:picMkLst>
            <pc:docMk/>
            <pc:sldMk cId="3637325419" sldId="333"/>
            <ac:picMk id="46" creationId="{67989FA5-99D6-2324-0199-EDBA22DE322A}"/>
          </ac:picMkLst>
        </pc:picChg>
      </pc:sldChg>
      <pc:sldChg chg="delSp mod delAnim">
        <pc:chgData name="Laura White" userId="d0c0ba01-c64e-4ff3-aaaa-c154197b9185" providerId="ADAL" clId="{AA9AAFB2-59C1-48A0-B8E0-F1FC359C8A14}" dt="2025-01-22T04:07:50.630" v="55" actId="478"/>
        <pc:sldMkLst>
          <pc:docMk/>
          <pc:sldMk cId="2356605202" sldId="334"/>
        </pc:sldMkLst>
        <pc:picChg chg="del">
          <ac:chgData name="Laura White" userId="d0c0ba01-c64e-4ff3-aaaa-c154197b9185" providerId="ADAL" clId="{AA9AAFB2-59C1-48A0-B8E0-F1FC359C8A14}" dt="2025-01-22T04:07:50.630" v="55" actId="478"/>
          <ac:picMkLst>
            <pc:docMk/>
            <pc:sldMk cId="2356605202" sldId="334"/>
            <ac:picMk id="3" creationId="{88CD1A69-6DAC-CF35-DF1C-8F1EEB58BB31}"/>
          </ac:picMkLst>
        </pc:picChg>
      </pc:sldChg>
      <pc:sldChg chg="delSp mod delAnim">
        <pc:chgData name="Laura White" userId="d0c0ba01-c64e-4ff3-aaaa-c154197b9185" providerId="ADAL" clId="{AA9AAFB2-59C1-48A0-B8E0-F1FC359C8A14}" dt="2025-01-22T04:07:52.091" v="56" actId="478"/>
        <pc:sldMkLst>
          <pc:docMk/>
          <pc:sldMk cId="4162646855" sldId="335"/>
        </pc:sldMkLst>
        <pc:picChg chg="del">
          <ac:chgData name="Laura White" userId="d0c0ba01-c64e-4ff3-aaaa-c154197b9185" providerId="ADAL" clId="{AA9AAFB2-59C1-48A0-B8E0-F1FC359C8A14}" dt="2025-01-22T04:07:52.091" v="56" actId="478"/>
          <ac:picMkLst>
            <pc:docMk/>
            <pc:sldMk cId="4162646855" sldId="335"/>
            <ac:picMk id="46" creationId="{67989FA5-99D6-2324-0199-EDBA22DE322A}"/>
          </ac:picMkLst>
        </pc:picChg>
      </pc:sldChg>
      <pc:sldChg chg="delSp mod delAnim">
        <pc:chgData name="Laura White" userId="d0c0ba01-c64e-4ff3-aaaa-c154197b9185" providerId="ADAL" clId="{AA9AAFB2-59C1-48A0-B8E0-F1FC359C8A14}" dt="2025-01-22T04:07:53.688" v="57" actId="478"/>
        <pc:sldMkLst>
          <pc:docMk/>
          <pc:sldMk cId="937974549" sldId="336"/>
        </pc:sldMkLst>
        <pc:picChg chg="del">
          <ac:chgData name="Laura White" userId="d0c0ba01-c64e-4ff3-aaaa-c154197b9185" providerId="ADAL" clId="{AA9AAFB2-59C1-48A0-B8E0-F1FC359C8A14}" dt="2025-01-22T04:07:53.688" v="57" actId="478"/>
          <ac:picMkLst>
            <pc:docMk/>
            <pc:sldMk cId="937974549" sldId="336"/>
            <ac:picMk id="4" creationId="{8E5F2CA5-4427-13CA-1EB0-E88C63818A0E}"/>
          </ac:picMkLst>
        </pc:picChg>
      </pc:sldChg>
      <pc:sldChg chg="delSp mod delAnim">
        <pc:chgData name="Laura White" userId="d0c0ba01-c64e-4ff3-aaaa-c154197b9185" providerId="ADAL" clId="{AA9AAFB2-59C1-48A0-B8E0-F1FC359C8A14}" dt="2025-01-22T04:07:55.624" v="58" actId="478"/>
        <pc:sldMkLst>
          <pc:docMk/>
          <pc:sldMk cId="1828664424" sldId="337"/>
        </pc:sldMkLst>
        <pc:picChg chg="del">
          <ac:chgData name="Laura White" userId="d0c0ba01-c64e-4ff3-aaaa-c154197b9185" providerId="ADAL" clId="{AA9AAFB2-59C1-48A0-B8E0-F1FC359C8A14}" dt="2025-01-22T04:07:55.624" v="58" actId="478"/>
          <ac:picMkLst>
            <pc:docMk/>
            <pc:sldMk cId="1828664424" sldId="337"/>
            <ac:picMk id="46" creationId="{67989FA5-99D6-2324-0199-EDBA22DE322A}"/>
          </ac:picMkLst>
        </pc:picChg>
      </pc:sldChg>
      <pc:sldChg chg="delSp mod delAnim">
        <pc:chgData name="Laura White" userId="d0c0ba01-c64e-4ff3-aaaa-c154197b9185" providerId="ADAL" clId="{AA9AAFB2-59C1-48A0-B8E0-F1FC359C8A14}" dt="2025-01-22T04:07:56.838" v="59" actId="478"/>
        <pc:sldMkLst>
          <pc:docMk/>
          <pc:sldMk cId="52094661" sldId="338"/>
        </pc:sldMkLst>
        <pc:picChg chg="del">
          <ac:chgData name="Laura White" userId="d0c0ba01-c64e-4ff3-aaaa-c154197b9185" providerId="ADAL" clId="{AA9AAFB2-59C1-48A0-B8E0-F1FC359C8A14}" dt="2025-01-22T04:07:56.838" v="59" actId="478"/>
          <ac:picMkLst>
            <pc:docMk/>
            <pc:sldMk cId="52094661" sldId="338"/>
            <ac:picMk id="3" creationId="{94BB12CA-B810-C190-D85C-129BC4BD9D84}"/>
          </ac:picMkLst>
        </pc:picChg>
      </pc:sldChg>
      <pc:sldChg chg="delSp mod delAnim">
        <pc:chgData name="Laura White" userId="d0c0ba01-c64e-4ff3-aaaa-c154197b9185" providerId="ADAL" clId="{AA9AAFB2-59C1-48A0-B8E0-F1FC359C8A14}" dt="2025-01-22T04:07:58.348" v="60" actId="478"/>
        <pc:sldMkLst>
          <pc:docMk/>
          <pc:sldMk cId="1667134126" sldId="339"/>
        </pc:sldMkLst>
        <pc:picChg chg="del">
          <ac:chgData name="Laura White" userId="d0c0ba01-c64e-4ff3-aaaa-c154197b9185" providerId="ADAL" clId="{AA9AAFB2-59C1-48A0-B8E0-F1FC359C8A14}" dt="2025-01-22T04:07:58.348" v="60" actId="478"/>
          <ac:picMkLst>
            <pc:docMk/>
            <pc:sldMk cId="1667134126" sldId="339"/>
            <ac:picMk id="46" creationId="{67989FA5-99D6-2324-0199-EDBA22DE322A}"/>
          </ac:picMkLst>
        </pc:picChg>
      </pc:sldChg>
      <pc:sldChg chg="delSp mod delAnim">
        <pc:chgData name="Laura White" userId="d0c0ba01-c64e-4ff3-aaaa-c154197b9185" providerId="ADAL" clId="{AA9AAFB2-59C1-48A0-B8E0-F1FC359C8A14}" dt="2025-01-22T04:08:00.911" v="61" actId="478"/>
        <pc:sldMkLst>
          <pc:docMk/>
          <pc:sldMk cId="3607349357" sldId="340"/>
        </pc:sldMkLst>
        <pc:picChg chg="del">
          <ac:chgData name="Laura White" userId="d0c0ba01-c64e-4ff3-aaaa-c154197b9185" providerId="ADAL" clId="{AA9AAFB2-59C1-48A0-B8E0-F1FC359C8A14}" dt="2025-01-22T04:08:00.911" v="61" actId="478"/>
          <ac:picMkLst>
            <pc:docMk/>
            <pc:sldMk cId="3607349357" sldId="340"/>
            <ac:picMk id="4" creationId="{8C3C5535-4767-26B2-A410-E3B093AA9260}"/>
          </ac:picMkLst>
        </pc:picChg>
      </pc:sldChg>
      <pc:sldChg chg="delSp mod delAnim">
        <pc:chgData name="Laura White" userId="d0c0ba01-c64e-4ff3-aaaa-c154197b9185" providerId="ADAL" clId="{AA9AAFB2-59C1-48A0-B8E0-F1FC359C8A14}" dt="2025-01-22T04:08:02.556" v="62" actId="478"/>
        <pc:sldMkLst>
          <pc:docMk/>
          <pc:sldMk cId="1809245651" sldId="341"/>
        </pc:sldMkLst>
        <pc:picChg chg="del">
          <ac:chgData name="Laura White" userId="d0c0ba01-c64e-4ff3-aaaa-c154197b9185" providerId="ADAL" clId="{AA9AAFB2-59C1-48A0-B8E0-F1FC359C8A14}" dt="2025-01-22T04:08:02.556" v="62" actId="478"/>
          <ac:picMkLst>
            <pc:docMk/>
            <pc:sldMk cId="1809245651" sldId="341"/>
            <ac:picMk id="46" creationId="{67989FA5-99D6-2324-0199-EDBA22DE322A}"/>
          </ac:picMkLst>
        </pc:picChg>
      </pc:sldChg>
      <pc:sldChg chg="delSp mod delAnim">
        <pc:chgData name="Laura White" userId="d0c0ba01-c64e-4ff3-aaaa-c154197b9185" providerId="ADAL" clId="{AA9AAFB2-59C1-48A0-B8E0-F1FC359C8A14}" dt="2025-01-22T04:08:04.445" v="63" actId="478"/>
        <pc:sldMkLst>
          <pc:docMk/>
          <pc:sldMk cId="715751869" sldId="342"/>
        </pc:sldMkLst>
        <pc:picChg chg="del">
          <ac:chgData name="Laura White" userId="d0c0ba01-c64e-4ff3-aaaa-c154197b9185" providerId="ADAL" clId="{AA9AAFB2-59C1-48A0-B8E0-F1FC359C8A14}" dt="2025-01-22T04:08:04.445" v="63" actId="478"/>
          <ac:picMkLst>
            <pc:docMk/>
            <pc:sldMk cId="715751869" sldId="342"/>
            <ac:picMk id="3" creationId="{925E75CF-4687-B393-80CC-7DBFDB5C2442}"/>
          </ac:picMkLst>
        </pc:picChg>
      </pc:sldChg>
      <pc:sldChg chg="delSp mod delAnim">
        <pc:chgData name="Laura White" userId="d0c0ba01-c64e-4ff3-aaaa-c154197b9185" providerId="ADAL" clId="{AA9AAFB2-59C1-48A0-B8E0-F1FC359C8A14}" dt="2025-01-22T04:08:06.131" v="64" actId="478"/>
        <pc:sldMkLst>
          <pc:docMk/>
          <pc:sldMk cId="1561334486" sldId="343"/>
        </pc:sldMkLst>
        <pc:picChg chg="del">
          <ac:chgData name="Laura White" userId="d0c0ba01-c64e-4ff3-aaaa-c154197b9185" providerId="ADAL" clId="{AA9AAFB2-59C1-48A0-B8E0-F1FC359C8A14}" dt="2025-01-22T04:08:06.131" v="64" actId="478"/>
          <ac:picMkLst>
            <pc:docMk/>
            <pc:sldMk cId="1561334486" sldId="343"/>
            <ac:picMk id="46" creationId="{67989FA5-99D6-2324-0199-EDBA22DE322A}"/>
          </ac:picMkLst>
        </pc:picChg>
      </pc:sldChg>
      <pc:sldChg chg="delSp mod delAnim">
        <pc:chgData name="Laura White" userId="d0c0ba01-c64e-4ff3-aaaa-c154197b9185" providerId="ADAL" clId="{AA9AAFB2-59C1-48A0-B8E0-F1FC359C8A14}" dt="2025-01-22T04:08:07.952" v="65" actId="478"/>
        <pc:sldMkLst>
          <pc:docMk/>
          <pc:sldMk cId="1597391518" sldId="344"/>
        </pc:sldMkLst>
        <pc:picChg chg="del">
          <ac:chgData name="Laura White" userId="d0c0ba01-c64e-4ff3-aaaa-c154197b9185" providerId="ADAL" clId="{AA9AAFB2-59C1-48A0-B8E0-F1FC359C8A14}" dt="2025-01-22T04:08:07.952" v="65" actId="478"/>
          <ac:picMkLst>
            <pc:docMk/>
            <pc:sldMk cId="1597391518" sldId="344"/>
            <ac:picMk id="4" creationId="{29393865-9DD0-539A-49C6-C2C632C8C12D}"/>
          </ac:picMkLst>
        </pc:picChg>
      </pc:sldChg>
      <pc:sldChg chg="modNotesTx">
        <pc:chgData name="Laura White" userId="d0c0ba01-c64e-4ff3-aaaa-c154197b9185" providerId="ADAL" clId="{AA9AAFB2-59C1-48A0-B8E0-F1FC359C8A14}" dt="2025-01-22T04:08:15.537" v="67" actId="20577"/>
        <pc:sldMkLst>
          <pc:docMk/>
          <pc:sldMk cId="1456196835" sldId="345"/>
        </pc:sldMkLst>
      </pc:sldChg>
      <pc:sldChg chg="delSp mod delAnim">
        <pc:chgData name="Laura White" userId="d0c0ba01-c64e-4ff3-aaaa-c154197b9185" providerId="ADAL" clId="{AA9AAFB2-59C1-48A0-B8E0-F1FC359C8A14}" dt="2025-01-22T04:06:00.210" v="0" actId="478"/>
        <pc:sldMkLst>
          <pc:docMk/>
          <pc:sldMk cId="2038140109" sldId="347"/>
        </pc:sldMkLst>
        <pc:picChg chg="del">
          <ac:chgData name="Laura White" userId="d0c0ba01-c64e-4ff3-aaaa-c154197b9185" providerId="ADAL" clId="{AA9AAFB2-59C1-48A0-B8E0-F1FC359C8A14}" dt="2025-01-22T04:06:00.210" v="0" actId="478"/>
          <ac:picMkLst>
            <pc:docMk/>
            <pc:sldMk cId="2038140109" sldId="347"/>
            <ac:picMk id="2" creationId="{F98622F8-616E-7A05-E84C-1685CBEF40CF}"/>
          </ac:picMkLst>
        </pc:picChg>
      </pc:sldChg>
      <pc:sldChg chg="delSp mod delAnim">
        <pc:chgData name="Laura White" userId="d0c0ba01-c64e-4ff3-aaaa-c154197b9185" providerId="ADAL" clId="{AA9AAFB2-59C1-48A0-B8E0-F1FC359C8A14}" dt="2025-01-22T04:08:10.113" v="66" actId="478"/>
        <pc:sldMkLst>
          <pc:docMk/>
          <pc:sldMk cId="1943186282" sldId="350"/>
        </pc:sldMkLst>
        <pc:picChg chg="del">
          <ac:chgData name="Laura White" userId="d0c0ba01-c64e-4ff3-aaaa-c154197b9185" providerId="ADAL" clId="{AA9AAFB2-59C1-48A0-B8E0-F1FC359C8A14}" dt="2025-01-22T04:08:10.113" v="66" actId="478"/>
          <ac:picMkLst>
            <pc:docMk/>
            <pc:sldMk cId="1943186282" sldId="350"/>
            <ac:picMk id="4" creationId="{200B989E-ED2D-5525-06A3-0E86D92F81D3}"/>
          </ac:picMkLst>
        </pc:picChg>
      </pc:sldChg>
    </pc:docChg>
  </pc:docChgLst>
  <pc:docChgLst>
    <pc:chgData name="Laura White" userId="d0c0ba01-c64e-4ff3-aaaa-c154197b9185" providerId="ADAL" clId="{D544097D-5668-4FE0-AE78-A193C8B6652B}"/>
    <pc:docChg chg="custSel modSld">
      <pc:chgData name="Laura White" userId="d0c0ba01-c64e-4ff3-aaaa-c154197b9185" providerId="ADAL" clId="{D544097D-5668-4FE0-AE78-A193C8B6652B}" dt="2025-01-22T04:19:31.057" v="6" actId="1076"/>
      <pc:docMkLst>
        <pc:docMk/>
      </pc:docMkLst>
      <pc:sldChg chg="delSp modSp mod">
        <pc:chgData name="Laura White" userId="d0c0ba01-c64e-4ff3-aaaa-c154197b9185" providerId="ADAL" clId="{D544097D-5668-4FE0-AE78-A193C8B6652B}" dt="2025-01-22T04:19:31.057" v="6" actId="1076"/>
        <pc:sldMkLst>
          <pc:docMk/>
          <pc:sldMk cId="2038140109" sldId="347"/>
        </pc:sldMkLst>
        <pc:picChg chg="mod">
          <ac:chgData name="Laura White" userId="d0c0ba01-c64e-4ff3-aaaa-c154197b9185" providerId="ADAL" clId="{D544097D-5668-4FE0-AE78-A193C8B6652B}" dt="2025-01-22T04:19:31.057" v="6" actId="1076"/>
          <ac:picMkLst>
            <pc:docMk/>
            <pc:sldMk cId="2038140109" sldId="347"/>
            <ac:picMk id="9" creationId="{FD2048F1-8EA6-FB34-00E7-12417C2E4708}"/>
          </ac:picMkLst>
        </pc:picChg>
        <pc:inkChg chg="del mod">
          <ac:chgData name="Laura White" userId="d0c0ba01-c64e-4ff3-aaaa-c154197b9185" providerId="ADAL" clId="{D544097D-5668-4FE0-AE78-A193C8B6652B}" dt="2025-01-22T04:19:19.165" v="5" actId="478"/>
          <ac:inkMkLst>
            <pc:docMk/>
            <pc:sldMk cId="2038140109" sldId="347"/>
            <ac:inkMk id="3" creationId="{06F61709-0FF1-97FB-E221-10305F85046E}"/>
          </ac:inkMkLst>
        </pc:inkChg>
        <pc:inkChg chg="del mod">
          <ac:chgData name="Laura White" userId="d0c0ba01-c64e-4ff3-aaaa-c154197b9185" providerId="ADAL" clId="{D544097D-5668-4FE0-AE78-A193C8B6652B}" dt="2025-01-22T04:19:17.678" v="3" actId="478"/>
          <ac:inkMkLst>
            <pc:docMk/>
            <pc:sldMk cId="2038140109" sldId="347"/>
            <ac:inkMk id="6" creationId="{44CF6F73-2918-7955-1389-63CF86BE5924}"/>
          </ac:inkMkLst>
        </pc:ink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AC428E-73B4-FC4D-A18F-DF52A2BF8F28}" type="datetimeFigureOut">
              <a:rPr lang="en-US" smtClean="0"/>
              <a:t>1/22/2025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6CA9D6-F039-DD47-8DAD-08E4298CE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93096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67613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80235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00108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96821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401089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090671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208688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831176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786243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064411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34136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689327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769604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2973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610629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05208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220963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98407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25408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099048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70348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29236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76315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914036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907650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246389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910523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73004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121380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980034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93625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11909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78451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119416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364550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5444535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9260026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1653109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1331430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199884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98697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438080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686886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20832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5798748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1191629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4187850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12359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1596079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26819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434952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607839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9807245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980879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64673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3677874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736729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963749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596775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289797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960435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06CA9D6-F039-DD47-8DAD-08E4298CEEC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54033245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9593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5353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00793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19497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7F4CFB-6E62-7DE8-77BB-68D87487D2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2E60FEA-644A-4F67-B91A-07AA4664DF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566FEB-A419-6753-B949-FB7FC55C90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C8615-B097-9B43-8BA7-94A7FAB6C01A}" type="datetimeFigureOut">
              <a:rPr lang="en-US" smtClean="0"/>
              <a:t>1/22/2025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B61CB8-56D6-6BE0-08B8-406DFDF9E4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E838E1-8989-7557-108E-B7370B4A98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2A2E4-13F8-4C47-93A2-2EEE2005E8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95985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F3AE23-56BB-6C85-A629-585BFD05C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E78643-E565-1CDF-F33C-97545372C1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F8A892-150E-F97E-F81D-0CC67CC368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C8615-B097-9B43-8BA7-94A7FAB6C01A}" type="datetimeFigureOut">
              <a:rPr lang="en-US" smtClean="0"/>
              <a:t>1/22/2025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7BC968-AB49-9BE8-7EF6-DBE0047822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021944-2A1D-D70D-8CC6-4A7294621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2A2E4-13F8-4C47-93A2-2EEE2005E8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27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1C29AD7-FF5B-0885-839B-653C5932556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CF7E58A-33FF-9D9F-A723-5149BD9245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47A033-9B0C-E25A-272C-C13B043CF9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C8615-B097-9B43-8BA7-94A7FAB6C01A}" type="datetimeFigureOut">
              <a:rPr lang="en-US" smtClean="0"/>
              <a:t>1/22/2025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80F977-663D-A580-5AC4-F246E6F744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2F8FC7-E3E9-FAE3-A99B-DF44BF6435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2A2E4-13F8-4C47-93A2-2EEE2005E8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2350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271EF7-6BDC-839B-1DDA-E1F3C512C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0F2E12-F6E6-B755-629F-DC513318FD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06831A-CC7E-6F61-C9E8-8E0A4020C2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C8615-B097-9B43-8BA7-94A7FAB6C01A}" type="datetimeFigureOut">
              <a:rPr lang="en-US" smtClean="0"/>
              <a:t>1/22/2025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7048C5-CED4-CE71-0E21-07CE415925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5DF685-595B-22F1-8D58-85C49789D8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2A2E4-13F8-4C47-93A2-2EEE2005E8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10804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5BEE30-A957-FAD6-123B-6E69A9B40A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A7A41F-D15D-310D-7508-9CE7297D26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69A54C-AEF9-05DC-5860-C07CF551B3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C8615-B097-9B43-8BA7-94A7FAB6C01A}" type="datetimeFigureOut">
              <a:rPr lang="en-US" smtClean="0"/>
              <a:t>1/22/2025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7BF6FE-681C-CB9B-8B8C-ACD4E47976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C9A480-FC42-3593-4C57-02C44DBB3C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2A2E4-13F8-4C47-93A2-2EEE2005E8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5205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C92B9B-D7C3-F504-9E0E-F36D1EC3C2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0F3D2A-7462-9825-200B-EACA7B76507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93E854-B663-C86F-863F-4B8BFE345E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DC196BE-1BC3-8FC9-C24D-D85F705655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C8615-B097-9B43-8BA7-94A7FAB6C01A}" type="datetimeFigureOut">
              <a:rPr lang="en-US" smtClean="0"/>
              <a:t>1/22/2025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F7C0C4-AEB6-5583-812A-31B327EA6F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2FC7DA5-3409-58EE-F0EB-428AB1CD2E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2A2E4-13F8-4C47-93A2-2EEE2005E8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9511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A37E4-12AB-2C8E-D81C-C928E2B6B1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B447BF-62B6-4537-9091-B2F4B92419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9085386-0D4A-61C3-D9A2-3D4019BC5E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D0E03E2-5598-7357-3D57-77E97F6019F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C9091A2-41B2-252A-7134-84956768521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C78D8D9-04AF-89F7-CE8B-0A905FA2D6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C8615-B097-9B43-8BA7-94A7FAB6C01A}" type="datetimeFigureOut">
              <a:rPr lang="en-US" smtClean="0"/>
              <a:t>1/22/2025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19E759C-0762-9A5E-5FDA-110B66E133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21348E8-AD85-F4A3-5390-0C536842D3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2A2E4-13F8-4C47-93A2-2EEE2005E8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3779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42994-ECE3-66D7-FBE5-C20EB17569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B8C79E8-FCE5-E11E-02B0-C159DC71A5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C8615-B097-9B43-8BA7-94A7FAB6C01A}" type="datetimeFigureOut">
              <a:rPr lang="en-US" smtClean="0"/>
              <a:t>1/22/2025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C35943C-EEA3-069E-2018-890EC097D8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3A57C8B-F205-D208-598A-0DA9505D63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2A2E4-13F8-4C47-93A2-2EEE2005E8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300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43119C7-862D-C334-90A2-7741FAA7FC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C8615-B097-9B43-8BA7-94A7FAB6C01A}" type="datetimeFigureOut">
              <a:rPr lang="en-US" smtClean="0"/>
              <a:t>1/22/2025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0214657-3F74-4BDC-DB95-15FF928C3A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D6C492-A495-6D5D-6533-489658F49C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2A2E4-13F8-4C47-93A2-2EEE2005E8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54301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654705-2A6A-3412-A5F7-5098420F07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F7BAB9-63F2-9344-BBD4-394A49DE64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5F346F7-859D-B087-FDF5-1554691A54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89B6ED-889F-205F-6201-C899AEAB2F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C8615-B097-9B43-8BA7-94A7FAB6C01A}" type="datetimeFigureOut">
              <a:rPr lang="en-US" smtClean="0"/>
              <a:t>1/22/2025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512CEEF-7D3A-F4FD-8E22-69DC7B93EE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C77D45-0613-0252-6D36-8CCEEE8D01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2A2E4-13F8-4C47-93A2-2EEE2005E8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55720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C15385-11F4-7F2D-4D8B-3435F8D3F1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ECEEF6E-1BE2-C769-A553-5FFEBB74E4B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C73AF7-6028-F100-2C2D-358840D7DB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132685-106D-D823-B505-11178D1D63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C8615-B097-9B43-8BA7-94A7FAB6C01A}" type="datetimeFigureOut">
              <a:rPr lang="en-US" smtClean="0"/>
              <a:t>1/22/2025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EB2D2D-EB21-4428-5B51-40D8CAA271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AE0393C-9701-44FC-DDDB-C447DC981E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2A2E4-13F8-4C47-93A2-2EEE2005E8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69618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B8814C6-3161-A9EF-511A-B712C496DF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A2F519-33B9-AA0D-554C-4F6029FE28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13ACF3-71D2-5CAB-3C71-DD915D8B5F8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C8615-B097-9B43-8BA7-94A7FAB6C01A}" type="datetimeFigureOut">
              <a:rPr lang="en-US" smtClean="0"/>
              <a:t>1/22/2025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F8216B-241E-E7FA-61B5-B980DD8649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1B4B12-52B8-8161-8CAE-ED05759883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62A2E4-13F8-4C47-93A2-2EEE2005E8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4237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1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1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1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1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17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1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18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18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19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19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20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20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e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e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2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23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23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24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24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25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25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26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26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2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6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27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28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28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29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29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30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30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31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31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3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6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32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33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33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34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34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1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11" Type="http://schemas.openxmlformats.org/officeDocument/2006/relationships/image" Target="../media/image40.png"/><Relationship Id="rId5" Type="http://schemas.openxmlformats.org/officeDocument/2006/relationships/image" Target="../media/image3.svg"/><Relationship Id="rId10" Type="http://schemas.openxmlformats.org/officeDocument/2006/relationships/image" Target="../media/image39.png"/><Relationship Id="rId4" Type="http://schemas.openxmlformats.org/officeDocument/2006/relationships/image" Target="../media/image2.png"/><Relationship Id="rId9" Type="http://schemas.openxmlformats.org/officeDocument/2006/relationships/image" Target="../media/image3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Graphic 18">
            <a:extLst>
              <a:ext uri="{FF2B5EF4-FFF2-40B4-BE49-F238E27FC236}">
                <a16:creationId xmlns:a16="http://schemas.microsoft.com/office/drawing/2014/main" id="{68F2DB4F-1622-8577-C609-48F111572E3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21039" y="6082305"/>
            <a:ext cx="2451129" cy="394365"/>
          </a:xfrm>
          <a:prstGeom prst="rect">
            <a:avLst/>
          </a:prstGeom>
        </p:spPr>
      </p:pic>
      <p:pic>
        <p:nvPicPr>
          <p:cNvPr id="9" name="Picture 8" descr="A circular logo with text and a smiley face&#10;&#10;Description automatically generated">
            <a:extLst>
              <a:ext uri="{FF2B5EF4-FFF2-40B4-BE49-F238E27FC236}">
                <a16:creationId xmlns:a16="http://schemas.microsoft.com/office/drawing/2014/main" id="{FD2048F1-8EA6-FB34-00E7-12417C2E470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50906" y="-516094"/>
            <a:ext cx="7890187" cy="7890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81401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Graphic 18">
            <a:extLst>
              <a:ext uri="{FF2B5EF4-FFF2-40B4-BE49-F238E27FC236}">
                <a16:creationId xmlns:a16="http://schemas.microsoft.com/office/drawing/2014/main" id="{68F2DB4F-1622-8577-C609-48F111572E3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138098" y="424236"/>
            <a:ext cx="2451129" cy="394365"/>
          </a:xfrm>
          <a:prstGeom prst="rect">
            <a:avLst/>
          </a:prstGeom>
        </p:spPr>
      </p:pic>
      <p:cxnSp>
        <p:nvCxnSpPr>
          <p:cNvPr id="5" name="Answer Line 2">
            <a:extLst>
              <a:ext uri="{FF2B5EF4-FFF2-40B4-BE49-F238E27FC236}">
                <a16:creationId xmlns:a16="http://schemas.microsoft.com/office/drawing/2014/main" id="{7EFBC67C-CFBE-0071-29B9-0BA261F7EC4E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Background">
            <a:extLst>
              <a:ext uri="{FF2B5EF4-FFF2-40B4-BE49-F238E27FC236}">
                <a16:creationId xmlns:a16="http://schemas.microsoft.com/office/drawing/2014/main" id="{83B09308-6583-D694-8690-0CE25AD099E8}"/>
              </a:ext>
            </a:extLst>
          </p:cNvPr>
          <p:cNvSpPr/>
          <p:nvPr/>
        </p:nvSpPr>
        <p:spPr>
          <a:xfrm>
            <a:off x="6276671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5" name="D">
            <a:extLst>
              <a:ext uri="{FF2B5EF4-FFF2-40B4-BE49-F238E27FC236}">
                <a16:creationId xmlns:a16="http://schemas.microsoft.com/office/drawing/2014/main" id="{D1EA22B0-DEEE-966F-AB4B-C3F277920A3F}"/>
              </a:ext>
            </a:extLst>
          </p:cNvPr>
          <p:cNvSpPr txBox="1"/>
          <p:nvPr/>
        </p:nvSpPr>
        <p:spPr>
          <a:xfrm>
            <a:off x="6541067" y="5515975"/>
            <a:ext cx="496626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 dirty="0">
                <a:solidFill>
                  <a:srgbClr val="BDAED5"/>
                </a:solidFill>
                <a:latin typeface="Abadi Extra Light" panose="020B0204020104020204" pitchFamily="34" charset="0"/>
              </a:rPr>
              <a:t>D:</a:t>
            </a:r>
          </a:p>
        </p:txBody>
      </p:sp>
      <p:sp>
        <p:nvSpPr>
          <p:cNvPr id="16" name="#sl-pollanswer(3)">
            <a:extLst>
              <a:ext uri="{FF2B5EF4-FFF2-40B4-BE49-F238E27FC236}">
                <a16:creationId xmlns:a16="http://schemas.microsoft.com/office/drawing/2014/main" id="{5B754836-4455-6A23-000B-50D23279D36A}"/>
              </a:ext>
            </a:extLst>
          </p:cNvPr>
          <p:cNvSpPr txBox="1"/>
          <p:nvPr/>
        </p:nvSpPr>
        <p:spPr>
          <a:xfrm>
            <a:off x="6987117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 of the above</a:t>
            </a:r>
            <a:endParaRPr lang="de-AT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Background">
            <a:extLst>
              <a:ext uri="{FF2B5EF4-FFF2-40B4-BE49-F238E27FC236}">
                <a16:creationId xmlns:a16="http://schemas.microsoft.com/office/drawing/2014/main" id="{8CA12F41-8FF1-8D6F-3E16-B245AA49C911}"/>
              </a:ext>
            </a:extLst>
          </p:cNvPr>
          <p:cNvSpPr/>
          <p:nvPr/>
        </p:nvSpPr>
        <p:spPr>
          <a:xfrm>
            <a:off x="1455164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0" name="C">
            <a:extLst>
              <a:ext uri="{FF2B5EF4-FFF2-40B4-BE49-F238E27FC236}">
                <a16:creationId xmlns:a16="http://schemas.microsoft.com/office/drawing/2014/main" id="{1B27A653-2021-0F61-2233-D8119EF3220F}"/>
              </a:ext>
            </a:extLst>
          </p:cNvPr>
          <p:cNvSpPr txBox="1"/>
          <p:nvPr/>
        </p:nvSpPr>
        <p:spPr>
          <a:xfrm>
            <a:off x="1719560" y="5515975"/>
            <a:ext cx="511849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 dirty="0">
                <a:solidFill>
                  <a:srgbClr val="BDAED5"/>
                </a:solidFill>
                <a:latin typeface="Abadi Extra Light" panose="020B0204020104020204" pitchFamily="34" charset="0"/>
              </a:rPr>
              <a:t>C:</a:t>
            </a:r>
          </a:p>
        </p:txBody>
      </p:sp>
      <p:sp>
        <p:nvSpPr>
          <p:cNvPr id="32" name="#sl-pollanswer(2)">
            <a:extLst>
              <a:ext uri="{FF2B5EF4-FFF2-40B4-BE49-F238E27FC236}">
                <a16:creationId xmlns:a16="http://schemas.microsoft.com/office/drawing/2014/main" id="{898E367D-07B1-7A6B-ABBF-6EE1DDC6E218}"/>
              </a:ext>
            </a:extLst>
          </p:cNvPr>
          <p:cNvSpPr txBox="1"/>
          <p:nvPr/>
        </p:nvSpPr>
        <p:spPr>
          <a:xfrm>
            <a:off x="2165610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Image-based abuse (revenge porn)</a:t>
            </a:r>
            <a:endParaRPr lang="de-AT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989C3932-7952-73C6-4EA3-5F88B0CA4BAF}"/>
              </a:ext>
            </a:extLst>
          </p:cNvPr>
          <p:cNvCxnSpPr>
            <a:cxnSpLocks/>
          </p:cNvCxnSpPr>
          <p:nvPr/>
        </p:nvCxnSpPr>
        <p:spPr>
          <a:xfrm>
            <a:off x="0" y="4654534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A5171865-F7F6-0CC0-BAE9-9A07C4EFD5D6}"/>
              </a:ext>
            </a:extLst>
          </p:cNvPr>
          <p:cNvSpPr/>
          <p:nvPr/>
        </p:nvSpPr>
        <p:spPr>
          <a:xfrm>
            <a:off x="6274399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FEDD0E2E-2A80-A359-A210-B19EA8651875}"/>
              </a:ext>
            </a:extLst>
          </p:cNvPr>
          <p:cNvSpPr txBox="1"/>
          <p:nvPr/>
        </p:nvSpPr>
        <p:spPr>
          <a:xfrm>
            <a:off x="6538795" y="4387760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4909707B-AD91-C3DA-E877-B4040A0F23ED}"/>
              </a:ext>
            </a:extLst>
          </p:cNvPr>
          <p:cNvSpPr txBox="1"/>
          <p:nvPr/>
        </p:nvSpPr>
        <p:spPr>
          <a:xfrm>
            <a:off x="6984845" y="4192036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Adult cyber abuse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BDECBAEA-3041-995F-700B-B6BF74B58EBC}"/>
              </a:ext>
            </a:extLst>
          </p:cNvPr>
          <p:cNvSpPr/>
          <p:nvPr/>
        </p:nvSpPr>
        <p:spPr>
          <a:xfrm>
            <a:off x="1452892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14B76261-8CB5-3076-DBFF-4A4CE8D59D0A}"/>
              </a:ext>
            </a:extLst>
          </p:cNvPr>
          <p:cNvSpPr txBox="1"/>
          <p:nvPr/>
        </p:nvSpPr>
        <p:spPr>
          <a:xfrm>
            <a:off x="1717288" y="4387760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 dirty="0">
                <a:solidFill>
                  <a:srgbClr val="BDAED5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053EC495-9956-D1E6-5CAA-928668A16ABE}"/>
              </a:ext>
            </a:extLst>
          </p:cNvPr>
          <p:cNvSpPr txBox="1"/>
          <p:nvPr/>
        </p:nvSpPr>
        <p:spPr>
          <a:xfrm>
            <a:off x="2163338" y="4192036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Cyberbullying	</a:t>
            </a:r>
            <a:endParaRPr lang="de-AT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58BCF19C-F6E4-72E3-C8A5-E35F7341DA5A}"/>
              </a:ext>
            </a:extLst>
          </p:cNvPr>
          <p:cNvGrpSpPr/>
          <p:nvPr/>
        </p:nvGrpSpPr>
        <p:grpSpPr>
          <a:xfrm>
            <a:off x="0" y="2860778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AE14ECED-B05C-98BB-F679-AB571F5851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4490191A-3E11-F271-6BD0-22ABDF54B679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0DD1B53-3468-4C77-8B75-2EDD1D294C59}"/>
              </a:ext>
            </a:extLst>
          </p:cNvPr>
          <p:cNvSpPr txBox="1"/>
          <p:nvPr/>
        </p:nvSpPr>
        <p:spPr>
          <a:xfrm>
            <a:off x="1894775" y="2973935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 dirty="0">
                <a:solidFill>
                  <a:srgbClr val="BDAED5"/>
                </a:solidFill>
                <a:latin typeface="Work Sans" pitchFamily="2" charset="77"/>
              </a:rPr>
              <a:t>4. </a:t>
            </a:r>
            <a:endParaRPr lang="en-US" sz="3200" b="1" dirty="0">
              <a:solidFill>
                <a:schemeClr val="bg1"/>
              </a:solidFill>
              <a:latin typeface="Work Sans" pitchFamily="2" charset="77"/>
            </a:endParaRP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4B5B2A7-D46F-46EE-27E4-9B9627289030}"/>
              </a:ext>
            </a:extLst>
          </p:cNvPr>
          <p:cNvSpPr txBox="1">
            <a:spLocks/>
          </p:cNvSpPr>
          <p:nvPr/>
        </p:nvSpPr>
        <p:spPr>
          <a:xfrm>
            <a:off x="2555342" y="3074528"/>
            <a:ext cx="8183766" cy="723275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350" b="1" dirty="0">
                <a:solidFill>
                  <a:schemeClr val="bg1"/>
                </a:solidFill>
                <a:latin typeface="Work Sans SemiBold" pitchFamily="2" charset="77"/>
              </a:rPr>
              <a:t>Which of these issues does the </a:t>
            </a:r>
            <a:r>
              <a:rPr lang="en-GB" sz="2350" b="1" dirty="0" err="1">
                <a:solidFill>
                  <a:schemeClr val="bg1"/>
                </a:solidFill>
                <a:latin typeface="Work Sans SemiBold" pitchFamily="2" charset="77"/>
              </a:rPr>
              <a:t>eSafety</a:t>
            </a:r>
            <a:r>
              <a:rPr lang="en-GB" sz="2350" b="1" dirty="0">
                <a:solidFill>
                  <a:schemeClr val="bg1"/>
                </a:solidFill>
                <a:latin typeface="Work Sans SemiBold" pitchFamily="2" charset="77"/>
              </a:rPr>
              <a:t> Commissioner address through their reporting functions?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B5BB781-8494-1FB8-45AD-E6FE74CDA8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535293"/>
            <a:ext cx="30480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7680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5A56D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erson using a cell phone&#10;&#10;Description automatically generated">
            <a:extLst>
              <a:ext uri="{FF2B5EF4-FFF2-40B4-BE49-F238E27FC236}">
                <a16:creationId xmlns:a16="http://schemas.microsoft.com/office/drawing/2014/main" id="{6D350B18-717A-B859-28EC-4C3BB39D88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2669" y="299434"/>
            <a:ext cx="4934204" cy="2775093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68F2DB4F-1622-8577-C609-48F111572E3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138098" y="424236"/>
            <a:ext cx="2451129" cy="394365"/>
          </a:xfrm>
          <a:prstGeom prst="rect">
            <a:avLst/>
          </a:prstGeom>
        </p:spPr>
      </p:pic>
      <p:cxnSp>
        <p:nvCxnSpPr>
          <p:cNvPr id="5" name="Answer Line 2">
            <a:extLst>
              <a:ext uri="{FF2B5EF4-FFF2-40B4-BE49-F238E27FC236}">
                <a16:creationId xmlns:a16="http://schemas.microsoft.com/office/drawing/2014/main" id="{7EFBC67C-CFBE-0071-29B9-0BA261F7EC4E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Background">
            <a:extLst>
              <a:ext uri="{FF2B5EF4-FFF2-40B4-BE49-F238E27FC236}">
                <a16:creationId xmlns:a16="http://schemas.microsoft.com/office/drawing/2014/main" id="{83B09308-6583-D694-8690-0CE25AD099E8}"/>
              </a:ext>
            </a:extLst>
          </p:cNvPr>
          <p:cNvSpPr/>
          <p:nvPr/>
        </p:nvSpPr>
        <p:spPr>
          <a:xfrm>
            <a:off x="6276671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5" name="D">
            <a:extLst>
              <a:ext uri="{FF2B5EF4-FFF2-40B4-BE49-F238E27FC236}">
                <a16:creationId xmlns:a16="http://schemas.microsoft.com/office/drawing/2014/main" id="{D1EA22B0-DEEE-966F-AB4B-C3F277920A3F}"/>
              </a:ext>
            </a:extLst>
          </p:cNvPr>
          <p:cNvSpPr txBox="1"/>
          <p:nvPr/>
        </p:nvSpPr>
        <p:spPr>
          <a:xfrm>
            <a:off x="6541067" y="5515975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D:</a:t>
            </a:r>
          </a:p>
        </p:txBody>
      </p:sp>
      <p:sp>
        <p:nvSpPr>
          <p:cNvPr id="16" name="#sl-pollanswer(3)">
            <a:extLst>
              <a:ext uri="{FF2B5EF4-FFF2-40B4-BE49-F238E27FC236}">
                <a16:creationId xmlns:a16="http://schemas.microsoft.com/office/drawing/2014/main" id="{5B754836-4455-6A23-000B-50D23279D36A}"/>
              </a:ext>
            </a:extLst>
          </p:cNvPr>
          <p:cNvSpPr txBox="1"/>
          <p:nvPr/>
        </p:nvSpPr>
        <p:spPr>
          <a:xfrm>
            <a:off x="6987117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Editing images without permission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Background">
            <a:extLst>
              <a:ext uri="{FF2B5EF4-FFF2-40B4-BE49-F238E27FC236}">
                <a16:creationId xmlns:a16="http://schemas.microsoft.com/office/drawing/2014/main" id="{8CA12F41-8FF1-8D6F-3E16-B245AA49C911}"/>
              </a:ext>
            </a:extLst>
          </p:cNvPr>
          <p:cNvSpPr/>
          <p:nvPr/>
        </p:nvSpPr>
        <p:spPr>
          <a:xfrm>
            <a:off x="1455164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0" name="C">
            <a:extLst>
              <a:ext uri="{FF2B5EF4-FFF2-40B4-BE49-F238E27FC236}">
                <a16:creationId xmlns:a16="http://schemas.microsoft.com/office/drawing/2014/main" id="{1B27A653-2021-0F61-2233-D8119EF3220F}"/>
              </a:ext>
            </a:extLst>
          </p:cNvPr>
          <p:cNvSpPr txBox="1"/>
          <p:nvPr/>
        </p:nvSpPr>
        <p:spPr>
          <a:xfrm>
            <a:off x="1719560" y="5515975"/>
            <a:ext cx="511849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C:</a:t>
            </a:r>
          </a:p>
        </p:txBody>
      </p:sp>
      <p:sp>
        <p:nvSpPr>
          <p:cNvPr id="32" name="#sl-pollanswer(2)">
            <a:extLst>
              <a:ext uri="{FF2B5EF4-FFF2-40B4-BE49-F238E27FC236}">
                <a16:creationId xmlns:a16="http://schemas.microsoft.com/office/drawing/2014/main" id="{898E367D-07B1-7A6B-ABBF-6EE1DDC6E218}"/>
              </a:ext>
            </a:extLst>
          </p:cNvPr>
          <p:cNvSpPr txBox="1"/>
          <p:nvPr/>
        </p:nvSpPr>
        <p:spPr>
          <a:xfrm>
            <a:off x="2165610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 fontScale="92500" lnSpcReduction="20000"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Commenting on someone’s social media posts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989C3932-7952-73C6-4EA3-5F88B0CA4BAF}"/>
              </a:ext>
            </a:extLst>
          </p:cNvPr>
          <p:cNvCxnSpPr>
            <a:cxnSpLocks/>
          </p:cNvCxnSpPr>
          <p:nvPr/>
        </p:nvCxnSpPr>
        <p:spPr>
          <a:xfrm>
            <a:off x="0" y="4654534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A5171865-F7F6-0CC0-BAE9-9A07C4EFD5D6}"/>
              </a:ext>
            </a:extLst>
          </p:cNvPr>
          <p:cNvSpPr/>
          <p:nvPr/>
        </p:nvSpPr>
        <p:spPr>
          <a:xfrm>
            <a:off x="6274399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FEDD0E2E-2A80-A359-A210-B19EA8651875}"/>
              </a:ext>
            </a:extLst>
          </p:cNvPr>
          <p:cNvSpPr txBox="1"/>
          <p:nvPr/>
        </p:nvSpPr>
        <p:spPr>
          <a:xfrm>
            <a:off x="6538795" y="4387760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4909707B-AD91-C3DA-E877-B4040A0F23ED}"/>
              </a:ext>
            </a:extLst>
          </p:cNvPr>
          <p:cNvSpPr txBox="1"/>
          <p:nvPr/>
        </p:nvSpPr>
        <p:spPr>
          <a:xfrm>
            <a:off x="6984845" y="4192036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 fontScale="92500" lnSpcReduction="20000"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Sharing someone else’s intimate photo or video without their consent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BDECBAEA-3041-995F-700B-B6BF74B58EBC}"/>
              </a:ext>
            </a:extLst>
          </p:cNvPr>
          <p:cNvSpPr/>
          <p:nvPr/>
        </p:nvSpPr>
        <p:spPr>
          <a:xfrm>
            <a:off x="1452892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14B76261-8CB5-3076-DBFF-4A4CE8D59D0A}"/>
              </a:ext>
            </a:extLst>
          </p:cNvPr>
          <p:cNvSpPr txBox="1"/>
          <p:nvPr/>
        </p:nvSpPr>
        <p:spPr>
          <a:xfrm>
            <a:off x="1717288" y="4387760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053EC495-9956-D1E6-5CAA-928668A16ABE}"/>
              </a:ext>
            </a:extLst>
          </p:cNvPr>
          <p:cNvSpPr txBox="1"/>
          <p:nvPr/>
        </p:nvSpPr>
        <p:spPr>
          <a:xfrm>
            <a:off x="2163338" y="4192036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Using someone’s photo in a meme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58BCF19C-F6E4-72E3-C8A5-E35F7341DA5A}"/>
              </a:ext>
            </a:extLst>
          </p:cNvPr>
          <p:cNvGrpSpPr/>
          <p:nvPr/>
        </p:nvGrpSpPr>
        <p:grpSpPr>
          <a:xfrm>
            <a:off x="0" y="2860778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AE14ECED-B05C-98BB-F679-AB571F5851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4490191A-3E11-F271-6BD0-22ABDF54B679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0DD1B53-3468-4C77-8B75-2EDD1D294C59}"/>
              </a:ext>
            </a:extLst>
          </p:cNvPr>
          <p:cNvSpPr txBox="1"/>
          <p:nvPr/>
        </p:nvSpPr>
        <p:spPr>
          <a:xfrm>
            <a:off x="1894775" y="2973935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BDAED5"/>
                </a:solidFill>
                <a:latin typeface="Work Sans" pitchFamily="2" charset="77"/>
              </a:rPr>
              <a:t>5. </a:t>
            </a:r>
            <a:endParaRPr lang="en-US" sz="3200" b="1">
              <a:solidFill>
                <a:schemeClr val="bg1"/>
              </a:solidFill>
              <a:latin typeface="Work Sans" pitchFamily="2" charset="77"/>
            </a:endParaRP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4B5B2A7-D46F-46EE-27E4-9B9627289030}"/>
              </a:ext>
            </a:extLst>
          </p:cNvPr>
          <p:cNvSpPr txBox="1">
            <a:spLocks/>
          </p:cNvSpPr>
          <p:nvPr/>
        </p:nvSpPr>
        <p:spPr>
          <a:xfrm>
            <a:off x="2555342" y="3074528"/>
            <a:ext cx="8070949" cy="861774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What is image-based abuse, as defined by the eSafety Commissioner?</a:t>
            </a:r>
          </a:p>
        </p:txBody>
      </p:sp>
    </p:spTree>
    <p:extLst>
      <p:ext uri="{BB962C8B-B14F-4D97-AF65-F5344CB8AC3E}">
        <p14:creationId xmlns:p14="http://schemas.microsoft.com/office/powerpoint/2010/main" val="30205998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erson using a cell phone&#10;&#10;Description automatically generated">
            <a:extLst>
              <a:ext uri="{FF2B5EF4-FFF2-40B4-BE49-F238E27FC236}">
                <a16:creationId xmlns:a16="http://schemas.microsoft.com/office/drawing/2014/main" id="{6D350B18-717A-B859-28EC-4C3BB39D88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2669" y="299434"/>
            <a:ext cx="4934204" cy="2775093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68F2DB4F-1622-8577-C609-48F111572E3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138098" y="424236"/>
            <a:ext cx="2451129" cy="394365"/>
          </a:xfrm>
          <a:prstGeom prst="rect">
            <a:avLst/>
          </a:prstGeom>
        </p:spPr>
      </p:pic>
      <p:cxnSp>
        <p:nvCxnSpPr>
          <p:cNvPr id="5" name="Answer Line 2">
            <a:extLst>
              <a:ext uri="{FF2B5EF4-FFF2-40B4-BE49-F238E27FC236}">
                <a16:creationId xmlns:a16="http://schemas.microsoft.com/office/drawing/2014/main" id="{7EFBC67C-CFBE-0071-29B9-0BA261F7EC4E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Background">
            <a:extLst>
              <a:ext uri="{FF2B5EF4-FFF2-40B4-BE49-F238E27FC236}">
                <a16:creationId xmlns:a16="http://schemas.microsoft.com/office/drawing/2014/main" id="{83B09308-6583-D694-8690-0CE25AD099E8}"/>
              </a:ext>
            </a:extLst>
          </p:cNvPr>
          <p:cNvSpPr/>
          <p:nvPr/>
        </p:nvSpPr>
        <p:spPr>
          <a:xfrm>
            <a:off x="6276671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5" name="D">
            <a:extLst>
              <a:ext uri="{FF2B5EF4-FFF2-40B4-BE49-F238E27FC236}">
                <a16:creationId xmlns:a16="http://schemas.microsoft.com/office/drawing/2014/main" id="{D1EA22B0-DEEE-966F-AB4B-C3F277920A3F}"/>
              </a:ext>
            </a:extLst>
          </p:cNvPr>
          <p:cNvSpPr txBox="1"/>
          <p:nvPr/>
        </p:nvSpPr>
        <p:spPr>
          <a:xfrm>
            <a:off x="6541067" y="5515975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D:</a:t>
            </a:r>
          </a:p>
        </p:txBody>
      </p:sp>
      <p:sp>
        <p:nvSpPr>
          <p:cNvPr id="16" name="#sl-pollanswer(3)">
            <a:extLst>
              <a:ext uri="{FF2B5EF4-FFF2-40B4-BE49-F238E27FC236}">
                <a16:creationId xmlns:a16="http://schemas.microsoft.com/office/drawing/2014/main" id="{5B754836-4455-6A23-000B-50D23279D36A}"/>
              </a:ext>
            </a:extLst>
          </p:cNvPr>
          <p:cNvSpPr txBox="1"/>
          <p:nvPr/>
        </p:nvSpPr>
        <p:spPr>
          <a:xfrm>
            <a:off x="6987117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Editing images without permission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Background">
            <a:extLst>
              <a:ext uri="{FF2B5EF4-FFF2-40B4-BE49-F238E27FC236}">
                <a16:creationId xmlns:a16="http://schemas.microsoft.com/office/drawing/2014/main" id="{8CA12F41-8FF1-8D6F-3E16-B245AA49C911}"/>
              </a:ext>
            </a:extLst>
          </p:cNvPr>
          <p:cNvSpPr/>
          <p:nvPr/>
        </p:nvSpPr>
        <p:spPr>
          <a:xfrm>
            <a:off x="1455164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0" name="C">
            <a:extLst>
              <a:ext uri="{FF2B5EF4-FFF2-40B4-BE49-F238E27FC236}">
                <a16:creationId xmlns:a16="http://schemas.microsoft.com/office/drawing/2014/main" id="{1B27A653-2021-0F61-2233-D8119EF3220F}"/>
              </a:ext>
            </a:extLst>
          </p:cNvPr>
          <p:cNvSpPr txBox="1"/>
          <p:nvPr/>
        </p:nvSpPr>
        <p:spPr>
          <a:xfrm>
            <a:off x="1719560" y="5515975"/>
            <a:ext cx="511849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C:</a:t>
            </a:r>
          </a:p>
        </p:txBody>
      </p:sp>
      <p:sp>
        <p:nvSpPr>
          <p:cNvPr id="32" name="#sl-pollanswer(2)">
            <a:extLst>
              <a:ext uri="{FF2B5EF4-FFF2-40B4-BE49-F238E27FC236}">
                <a16:creationId xmlns:a16="http://schemas.microsoft.com/office/drawing/2014/main" id="{898E367D-07B1-7A6B-ABBF-6EE1DDC6E218}"/>
              </a:ext>
            </a:extLst>
          </p:cNvPr>
          <p:cNvSpPr txBox="1"/>
          <p:nvPr/>
        </p:nvSpPr>
        <p:spPr>
          <a:xfrm>
            <a:off x="2165610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 fontScale="92500" lnSpcReduction="20000"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Commenting on someone’s social media posts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989C3932-7952-73C6-4EA3-5F88B0CA4BAF}"/>
              </a:ext>
            </a:extLst>
          </p:cNvPr>
          <p:cNvCxnSpPr>
            <a:cxnSpLocks/>
          </p:cNvCxnSpPr>
          <p:nvPr/>
        </p:nvCxnSpPr>
        <p:spPr>
          <a:xfrm>
            <a:off x="0" y="4654534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A5171865-F7F6-0CC0-BAE9-9A07C4EFD5D6}"/>
              </a:ext>
            </a:extLst>
          </p:cNvPr>
          <p:cNvSpPr/>
          <p:nvPr/>
        </p:nvSpPr>
        <p:spPr>
          <a:xfrm>
            <a:off x="6274399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FEDD0E2E-2A80-A359-A210-B19EA8651875}"/>
              </a:ext>
            </a:extLst>
          </p:cNvPr>
          <p:cNvSpPr txBox="1"/>
          <p:nvPr/>
        </p:nvSpPr>
        <p:spPr>
          <a:xfrm>
            <a:off x="6538795" y="4387760"/>
            <a:ext cx="496626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4909707B-AD91-C3DA-E877-B4040A0F23ED}"/>
              </a:ext>
            </a:extLst>
          </p:cNvPr>
          <p:cNvSpPr txBox="1"/>
          <p:nvPr/>
        </p:nvSpPr>
        <p:spPr>
          <a:xfrm>
            <a:off x="6984845" y="4192036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 fontScale="92500" lnSpcReduction="20000"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Sharing someone else’s intimate photo or video without their consent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BDECBAEA-3041-995F-700B-B6BF74B58EBC}"/>
              </a:ext>
            </a:extLst>
          </p:cNvPr>
          <p:cNvSpPr/>
          <p:nvPr/>
        </p:nvSpPr>
        <p:spPr>
          <a:xfrm>
            <a:off x="1452892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14B76261-8CB5-3076-DBFF-4A4CE8D59D0A}"/>
              </a:ext>
            </a:extLst>
          </p:cNvPr>
          <p:cNvSpPr txBox="1"/>
          <p:nvPr/>
        </p:nvSpPr>
        <p:spPr>
          <a:xfrm>
            <a:off x="1717288" y="4387760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053EC495-9956-D1E6-5CAA-928668A16ABE}"/>
              </a:ext>
            </a:extLst>
          </p:cNvPr>
          <p:cNvSpPr txBox="1"/>
          <p:nvPr/>
        </p:nvSpPr>
        <p:spPr>
          <a:xfrm>
            <a:off x="2163338" y="4192036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Using someone’s photo in a meme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58BCF19C-F6E4-72E3-C8A5-E35F7341DA5A}"/>
              </a:ext>
            </a:extLst>
          </p:cNvPr>
          <p:cNvGrpSpPr/>
          <p:nvPr/>
        </p:nvGrpSpPr>
        <p:grpSpPr>
          <a:xfrm>
            <a:off x="0" y="2860778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AE14ECED-B05C-98BB-F679-AB571F5851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4490191A-3E11-F271-6BD0-22ABDF54B679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0DD1B53-3468-4C77-8B75-2EDD1D294C59}"/>
              </a:ext>
            </a:extLst>
          </p:cNvPr>
          <p:cNvSpPr txBox="1"/>
          <p:nvPr/>
        </p:nvSpPr>
        <p:spPr>
          <a:xfrm>
            <a:off x="1894775" y="2973935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BDAED5"/>
                </a:solidFill>
                <a:latin typeface="Work Sans" pitchFamily="2" charset="77"/>
              </a:rPr>
              <a:t>5. </a:t>
            </a:r>
            <a:endParaRPr lang="en-US" sz="3200" b="1">
              <a:solidFill>
                <a:schemeClr val="bg1"/>
              </a:solidFill>
              <a:latin typeface="Work Sans" pitchFamily="2" charset="77"/>
            </a:endParaRP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4B5B2A7-D46F-46EE-27E4-9B9627289030}"/>
              </a:ext>
            </a:extLst>
          </p:cNvPr>
          <p:cNvSpPr txBox="1">
            <a:spLocks/>
          </p:cNvSpPr>
          <p:nvPr/>
        </p:nvSpPr>
        <p:spPr>
          <a:xfrm>
            <a:off x="2555342" y="3074528"/>
            <a:ext cx="8070949" cy="861774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What is image-based abuse, as defined by the eSafety Commissioner?</a:t>
            </a:r>
          </a:p>
        </p:txBody>
      </p:sp>
    </p:spTree>
    <p:extLst>
      <p:ext uri="{BB962C8B-B14F-4D97-AF65-F5344CB8AC3E}">
        <p14:creationId xmlns:p14="http://schemas.microsoft.com/office/powerpoint/2010/main" val="1841822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5A56D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ellphone with text bubbles&#10;&#10;Description automatically generated">
            <a:extLst>
              <a:ext uri="{FF2B5EF4-FFF2-40B4-BE49-F238E27FC236}">
                <a16:creationId xmlns:a16="http://schemas.microsoft.com/office/drawing/2014/main" id="{28979B52-0693-17ED-7072-156D2F1583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06418" y="304800"/>
            <a:ext cx="4435746" cy="2772341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68F2DB4F-1622-8577-C609-48F111572E3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138098" y="424236"/>
            <a:ext cx="2451129" cy="394365"/>
          </a:xfrm>
          <a:prstGeom prst="rect">
            <a:avLst/>
          </a:prstGeom>
        </p:spPr>
      </p:pic>
      <p:cxnSp>
        <p:nvCxnSpPr>
          <p:cNvPr id="5" name="Answer Line 2">
            <a:extLst>
              <a:ext uri="{FF2B5EF4-FFF2-40B4-BE49-F238E27FC236}">
                <a16:creationId xmlns:a16="http://schemas.microsoft.com/office/drawing/2014/main" id="{7EFBC67C-CFBE-0071-29B9-0BA261F7EC4E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Background">
            <a:extLst>
              <a:ext uri="{FF2B5EF4-FFF2-40B4-BE49-F238E27FC236}">
                <a16:creationId xmlns:a16="http://schemas.microsoft.com/office/drawing/2014/main" id="{83B09308-6583-D694-8690-0CE25AD099E8}"/>
              </a:ext>
            </a:extLst>
          </p:cNvPr>
          <p:cNvSpPr/>
          <p:nvPr/>
        </p:nvSpPr>
        <p:spPr>
          <a:xfrm>
            <a:off x="6276671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5" name="D">
            <a:extLst>
              <a:ext uri="{FF2B5EF4-FFF2-40B4-BE49-F238E27FC236}">
                <a16:creationId xmlns:a16="http://schemas.microsoft.com/office/drawing/2014/main" id="{D1EA22B0-DEEE-966F-AB4B-C3F277920A3F}"/>
              </a:ext>
            </a:extLst>
          </p:cNvPr>
          <p:cNvSpPr txBox="1"/>
          <p:nvPr/>
        </p:nvSpPr>
        <p:spPr>
          <a:xfrm>
            <a:off x="6541067" y="5515975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D:</a:t>
            </a:r>
          </a:p>
        </p:txBody>
      </p:sp>
      <p:sp>
        <p:nvSpPr>
          <p:cNvPr id="16" name="#sl-pollanswer(3)">
            <a:extLst>
              <a:ext uri="{FF2B5EF4-FFF2-40B4-BE49-F238E27FC236}">
                <a16:creationId xmlns:a16="http://schemas.microsoft.com/office/drawing/2014/main" id="{5B754836-4455-6A23-000B-50D23279D36A}"/>
              </a:ext>
            </a:extLst>
          </p:cNvPr>
          <p:cNvSpPr txBox="1"/>
          <p:nvPr/>
        </p:nvSpPr>
        <p:spPr>
          <a:xfrm>
            <a:off x="6987117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Streaming services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Background">
            <a:extLst>
              <a:ext uri="{FF2B5EF4-FFF2-40B4-BE49-F238E27FC236}">
                <a16:creationId xmlns:a16="http://schemas.microsoft.com/office/drawing/2014/main" id="{8CA12F41-8FF1-8D6F-3E16-B245AA49C911}"/>
              </a:ext>
            </a:extLst>
          </p:cNvPr>
          <p:cNvSpPr/>
          <p:nvPr/>
        </p:nvSpPr>
        <p:spPr>
          <a:xfrm>
            <a:off x="1455164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0" name="C">
            <a:extLst>
              <a:ext uri="{FF2B5EF4-FFF2-40B4-BE49-F238E27FC236}">
                <a16:creationId xmlns:a16="http://schemas.microsoft.com/office/drawing/2014/main" id="{1B27A653-2021-0F61-2233-D8119EF3220F}"/>
              </a:ext>
            </a:extLst>
          </p:cNvPr>
          <p:cNvSpPr txBox="1"/>
          <p:nvPr/>
        </p:nvSpPr>
        <p:spPr>
          <a:xfrm>
            <a:off x="1719560" y="5515975"/>
            <a:ext cx="511849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C:</a:t>
            </a:r>
          </a:p>
        </p:txBody>
      </p:sp>
      <p:sp>
        <p:nvSpPr>
          <p:cNvPr id="32" name="#sl-pollanswer(2)">
            <a:extLst>
              <a:ext uri="{FF2B5EF4-FFF2-40B4-BE49-F238E27FC236}">
                <a16:creationId xmlns:a16="http://schemas.microsoft.com/office/drawing/2014/main" id="{898E367D-07B1-7A6B-ABBF-6EE1DDC6E218}"/>
              </a:ext>
            </a:extLst>
          </p:cNvPr>
          <p:cNvSpPr txBox="1"/>
          <p:nvPr/>
        </p:nvSpPr>
        <p:spPr>
          <a:xfrm>
            <a:off x="2165610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 fontScale="92500" lnSpcReduction="20000"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Social media platforms such as Facebook and Snapchat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989C3932-7952-73C6-4EA3-5F88B0CA4BAF}"/>
              </a:ext>
            </a:extLst>
          </p:cNvPr>
          <p:cNvCxnSpPr>
            <a:cxnSpLocks/>
          </p:cNvCxnSpPr>
          <p:nvPr/>
        </p:nvCxnSpPr>
        <p:spPr>
          <a:xfrm>
            <a:off x="0" y="4654534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A5171865-F7F6-0CC0-BAE9-9A07C4EFD5D6}"/>
              </a:ext>
            </a:extLst>
          </p:cNvPr>
          <p:cNvSpPr/>
          <p:nvPr/>
        </p:nvSpPr>
        <p:spPr>
          <a:xfrm>
            <a:off x="6274399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FEDD0E2E-2A80-A359-A210-B19EA8651875}"/>
              </a:ext>
            </a:extLst>
          </p:cNvPr>
          <p:cNvSpPr txBox="1"/>
          <p:nvPr/>
        </p:nvSpPr>
        <p:spPr>
          <a:xfrm>
            <a:off x="6538795" y="4387760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4909707B-AD91-C3DA-E877-B4040A0F23ED}"/>
              </a:ext>
            </a:extLst>
          </p:cNvPr>
          <p:cNvSpPr txBox="1"/>
          <p:nvPr/>
        </p:nvSpPr>
        <p:spPr>
          <a:xfrm>
            <a:off x="6984845" y="4192036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Government portals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BDECBAEA-3041-995F-700B-B6BF74B58EBC}"/>
              </a:ext>
            </a:extLst>
          </p:cNvPr>
          <p:cNvSpPr/>
          <p:nvPr/>
        </p:nvSpPr>
        <p:spPr>
          <a:xfrm>
            <a:off x="1452892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14B76261-8CB5-3076-DBFF-4A4CE8D59D0A}"/>
              </a:ext>
            </a:extLst>
          </p:cNvPr>
          <p:cNvSpPr txBox="1"/>
          <p:nvPr/>
        </p:nvSpPr>
        <p:spPr>
          <a:xfrm>
            <a:off x="1717288" y="4387760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053EC495-9956-D1E6-5CAA-928668A16ABE}"/>
              </a:ext>
            </a:extLst>
          </p:cNvPr>
          <p:cNvSpPr txBox="1"/>
          <p:nvPr/>
        </p:nvSpPr>
        <p:spPr>
          <a:xfrm>
            <a:off x="2163338" y="4192036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Banking websites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58BCF19C-F6E4-72E3-C8A5-E35F7341DA5A}"/>
              </a:ext>
            </a:extLst>
          </p:cNvPr>
          <p:cNvGrpSpPr/>
          <p:nvPr/>
        </p:nvGrpSpPr>
        <p:grpSpPr>
          <a:xfrm>
            <a:off x="0" y="2860778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AE14ECED-B05C-98BB-F679-AB571F5851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4490191A-3E11-F271-6BD0-22ABDF54B679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0DD1B53-3468-4C77-8B75-2EDD1D294C59}"/>
              </a:ext>
            </a:extLst>
          </p:cNvPr>
          <p:cNvSpPr txBox="1"/>
          <p:nvPr/>
        </p:nvSpPr>
        <p:spPr>
          <a:xfrm>
            <a:off x="1894775" y="2973935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BDAED5"/>
                </a:solidFill>
                <a:latin typeface="Work Sans" pitchFamily="2" charset="77"/>
              </a:rPr>
              <a:t>6. </a:t>
            </a:r>
            <a:endParaRPr lang="en-US" sz="3200" b="1">
              <a:solidFill>
                <a:schemeClr val="bg1"/>
              </a:solidFill>
              <a:latin typeface="Work Sans" pitchFamily="2" charset="77"/>
            </a:endParaRP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4B5B2A7-D46F-46EE-27E4-9B9627289030}"/>
              </a:ext>
            </a:extLst>
          </p:cNvPr>
          <p:cNvSpPr txBox="1">
            <a:spLocks/>
          </p:cNvSpPr>
          <p:nvPr/>
        </p:nvSpPr>
        <p:spPr>
          <a:xfrm>
            <a:off x="2555342" y="3074528"/>
            <a:ext cx="8070949" cy="61555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000" b="1">
                <a:solidFill>
                  <a:schemeClr val="bg1"/>
                </a:solidFill>
                <a:latin typeface="Work Sans SemiBold" pitchFamily="2" charset="77"/>
              </a:rPr>
              <a:t>Which one of these digital services does eSafety work with to remove harmful content after someone reports it to them?</a:t>
            </a:r>
          </a:p>
        </p:txBody>
      </p:sp>
    </p:spTree>
    <p:extLst>
      <p:ext uri="{BB962C8B-B14F-4D97-AF65-F5344CB8AC3E}">
        <p14:creationId xmlns:p14="http://schemas.microsoft.com/office/powerpoint/2010/main" val="19985226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ellphone with text bubbles&#10;&#10;Description automatically generated">
            <a:extLst>
              <a:ext uri="{FF2B5EF4-FFF2-40B4-BE49-F238E27FC236}">
                <a16:creationId xmlns:a16="http://schemas.microsoft.com/office/drawing/2014/main" id="{28979B52-0693-17ED-7072-156D2F1583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06418" y="304800"/>
            <a:ext cx="4435746" cy="2772341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68F2DB4F-1622-8577-C609-48F111572E3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138098" y="424236"/>
            <a:ext cx="2451129" cy="394365"/>
          </a:xfrm>
          <a:prstGeom prst="rect">
            <a:avLst/>
          </a:prstGeom>
        </p:spPr>
      </p:pic>
      <p:cxnSp>
        <p:nvCxnSpPr>
          <p:cNvPr id="5" name="Answer Line 2">
            <a:extLst>
              <a:ext uri="{FF2B5EF4-FFF2-40B4-BE49-F238E27FC236}">
                <a16:creationId xmlns:a16="http://schemas.microsoft.com/office/drawing/2014/main" id="{7EFBC67C-CFBE-0071-29B9-0BA261F7EC4E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Background">
            <a:extLst>
              <a:ext uri="{FF2B5EF4-FFF2-40B4-BE49-F238E27FC236}">
                <a16:creationId xmlns:a16="http://schemas.microsoft.com/office/drawing/2014/main" id="{83B09308-6583-D694-8690-0CE25AD099E8}"/>
              </a:ext>
            </a:extLst>
          </p:cNvPr>
          <p:cNvSpPr/>
          <p:nvPr/>
        </p:nvSpPr>
        <p:spPr>
          <a:xfrm>
            <a:off x="6276671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5" name="D">
            <a:extLst>
              <a:ext uri="{FF2B5EF4-FFF2-40B4-BE49-F238E27FC236}">
                <a16:creationId xmlns:a16="http://schemas.microsoft.com/office/drawing/2014/main" id="{D1EA22B0-DEEE-966F-AB4B-C3F277920A3F}"/>
              </a:ext>
            </a:extLst>
          </p:cNvPr>
          <p:cNvSpPr txBox="1"/>
          <p:nvPr/>
        </p:nvSpPr>
        <p:spPr>
          <a:xfrm>
            <a:off x="6541067" y="5515975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D:</a:t>
            </a:r>
          </a:p>
        </p:txBody>
      </p:sp>
      <p:sp>
        <p:nvSpPr>
          <p:cNvPr id="16" name="#sl-pollanswer(3)">
            <a:extLst>
              <a:ext uri="{FF2B5EF4-FFF2-40B4-BE49-F238E27FC236}">
                <a16:creationId xmlns:a16="http://schemas.microsoft.com/office/drawing/2014/main" id="{5B754836-4455-6A23-000B-50D23279D36A}"/>
              </a:ext>
            </a:extLst>
          </p:cNvPr>
          <p:cNvSpPr txBox="1"/>
          <p:nvPr/>
        </p:nvSpPr>
        <p:spPr>
          <a:xfrm>
            <a:off x="6987117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Streaming services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Background">
            <a:extLst>
              <a:ext uri="{FF2B5EF4-FFF2-40B4-BE49-F238E27FC236}">
                <a16:creationId xmlns:a16="http://schemas.microsoft.com/office/drawing/2014/main" id="{8CA12F41-8FF1-8D6F-3E16-B245AA49C911}"/>
              </a:ext>
            </a:extLst>
          </p:cNvPr>
          <p:cNvSpPr/>
          <p:nvPr/>
        </p:nvSpPr>
        <p:spPr>
          <a:xfrm>
            <a:off x="1455164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0" name="C">
            <a:extLst>
              <a:ext uri="{FF2B5EF4-FFF2-40B4-BE49-F238E27FC236}">
                <a16:creationId xmlns:a16="http://schemas.microsoft.com/office/drawing/2014/main" id="{1B27A653-2021-0F61-2233-D8119EF3220F}"/>
              </a:ext>
            </a:extLst>
          </p:cNvPr>
          <p:cNvSpPr txBox="1"/>
          <p:nvPr/>
        </p:nvSpPr>
        <p:spPr>
          <a:xfrm>
            <a:off x="1719560" y="5515975"/>
            <a:ext cx="511849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C:</a:t>
            </a:r>
          </a:p>
        </p:txBody>
      </p:sp>
      <p:sp>
        <p:nvSpPr>
          <p:cNvPr id="32" name="#sl-pollanswer(2)">
            <a:extLst>
              <a:ext uri="{FF2B5EF4-FFF2-40B4-BE49-F238E27FC236}">
                <a16:creationId xmlns:a16="http://schemas.microsoft.com/office/drawing/2014/main" id="{898E367D-07B1-7A6B-ABBF-6EE1DDC6E218}"/>
              </a:ext>
            </a:extLst>
          </p:cNvPr>
          <p:cNvSpPr txBox="1"/>
          <p:nvPr/>
        </p:nvSpPr>
        <p:spPr>
          <a:xfrm>
            <a:off x="2165610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 fontScale="92500" lnSpcReduction="20000"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Social media platforms such as Facebook and Snapchat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989C3932-7952-73C6-4EA3-5F88B0CA4BAF}"/>
              </a:ext>
            </a:extLst>
          </p:cNvPr>
          <p:cNvCxnSpPr>
            <a:cxnSpLocks/>
          </p:cNvCxnSpPr>
          <p:nvPr/>
        </p:nvCxnSpPr>
        <p:spPr>
          <a:xfrm>
            <a:off x="0" y="4654534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A5171865-F7F6-0CC0-BAE9-9A07C4EFD5D6}"/>
              </a:ext>
            </a:extLst>
          </p:cNvPr>
          <p:cNvSpPr/>
          <p:nvPr/>
        </p:nvSpPr>
        <p:spPr>
          <a:xfrm>
            <a:off x="6274399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FEDD0E2E-2A80-A359-A210-B19EA8651875}"/>
              </a:ext>
            </a:extLst>
          </p:cNvPr>
          <p:cNvSpPr txBox="1"/>
          <p:nvPr/>
        </p:nvSpPr>
        <p:spPr>
          <a:xfrm>
            <a:off x="6538795" y="4387760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4909707B-AD91-C3DA-E877-B4040A0F23ED}"/>
              </a:ext>
            </a:extLst>
          </p:cNvPr>
          <p:cNvSpPr txBox="1"/>
          <p:nvPr/>
        </p:nvSpPr>
        <p:spPr>
          <a:xfrm>
            <a:off x="6984845" y="4192036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Government portals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BDECBAEA-3041-995F-700B-B6BF74B58EBC}"/>
              </a:ext>
            </a:extLst>
          </p:cNvPr>
          <p:cNvSpPr/>
          <p:nvPr/>
        </p:nvSpPr>
        <p:spPr>
          <a:xfrm>
            <a:off x="1452892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14B76261-8CB5-3076-DBFF-4A4CE8D59D0A}"/>
              </a:ext>
            </a:extLst>
          </p:cNvPr>
          <p:cNvSpPr txBox="1"/>
          <p:nvPr/>
        </p:nvSpPr>
        <p:spPr>
          <a:xfrm>
            <a:off x="1717288" y="4387760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053EC495-9956-D1E6-5CAA-928668A16ABE}"/>
              </a:ext>
            </a:extLst>
          </p:cNvPr>
          <p:cNvSpPr txBox="1"/>
          <p:nvPr/>
        </p:nvSpPr>
        <p:spPr>
          <a:xfrm>
            <a:off x="2163338" y="4192036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Banking websites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58BCF19C-F6E4-72E3-C8A5-E35F7341DA5A}"/>
              </a:ext>
            </a:extLst>
          </p:cNvPr>
          <p:cNvGrpSpPr/>
          <p:nvPr/>
        </p:nvGrpSpPr>
        <p:grpSpPr>
          <a:xfrm>
            <a:off x="0" y="2860778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AE14ECED-B05C-98BB-F679-AB571F5851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4490191A-3E11-F271-6BD0-22ABDF54B679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0DD1B53-3468-4C77-8B75-2EDD1D294C59}"/>
              </a:ext>
            </a:extLst>
          </p:cNvPr>
          <p:cNvSpPr txBox="1"/>
          <p:nvPr/>
        </p:nvSpPr>
        <p:spPr>
          <a:xfrm>
            <a:off x="1894775" y="2973935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BDAED5"/>
                </a:solidFill>
                <a:latin typeface="Work Sans" pitchFamily="2" charset="77"/>
              </a:rPr>
              <a:t>6. </a:t>
            </a:r>
            <a:endParaRPr lang="en-US" sz="3200" b="1">
              <a:solidFill>
                <a:schemeClr val="bg1"/>
              </a:solidFill>
              <a:latin typeface="Work Sans" pitchFamily="2" charset="77"/>
            </a:endParaRP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4B5B2A7-D46F-46EE-27E4-9B9627289030}"/>
              </a:ext>
            </a:extLst>
          </p:cNvPr>
          <p:cNvSpPr txBox="1">
            <a:spLocks/>
          </p:cNvSpPr>
          <p:nvPr/>
        </p:nvSpPr>
        <p:spPr>
          <a:xfrm>
            <a:off x="2555342" y="3074528"/>
            <a:ext cx="8070949" cy="61555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000" b="1">
                <a:solidFill>
                  <a:schemeClr val="bg1"/>
                </a:solidFill>
                <a:latin typeface="Work Sans SemiBold" pitchFamily="2" charset="77"/>
              </a:rPr>
              <a:t>Which one of these digital services does eSafety work with to remove harmful content after someone reports it to them?</a:t>
            </a:r>
          </a:p>
        </p:txBody>
      </p:sp>
    </p:spTree>
    <p:extLst>
      <p:ext uri="{BB962C8B-B14F-4D97-AF65-F5344CB8AC3E}">
        <p14:creationId xmlns:p14="http://schemas.microsoft.com/office/powerpoint/2010/main" val="2734963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5A56D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holding a phone&#10;&#10;Description automatically generated">
            <a:extLst>
              <a:ext uri="{FF2B5EF4-FFF2-40B4-BE49-F238E27FC236}">
                <a16:creationId xmlns:a16="http://schemas.microsoft.com/office/drawing/2014/main" id="{E0C2378C-C703-18AF-9158-F18E2E0B89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71402" y="222168"/>
            <a:ext cx="5249195" cy="3497568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68F2DB4F-1622-8577-C609-48F111572E3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138098" y="424236"/>
            <a:ext cx="2451129" cy="394365"/>
          </a:xfrm>
          <a:prstGeom prst="rect">
            <a:avLst/>
          </a:prstGeom>
        </p:spPr>
      </p:pic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989C3932-7952-73C6-4EA3-5F88B0CA4BAF}"/>
              </a:ext>
            </a:extLst>
          </p:cNvPr>
          <p:cNvCxnSpPr>
            <a:cxnSpLocks/>
          </p:cNvCxnSpPr>
          <p:nvPr/>
        </p:nvCxnSpPr>
        <p:spPr>
          <a:xfrm>
            <a:off x="0" y="4654534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A5171865-F7F6-0CC0-BAE9-9A07C4EFD5D6}"/>
              </a:ext>
            </a:extLst>
          </p:cNvPr>
          <p:cNvSpPr/>
          <p:nvPr/>
        </p:nvSpPr>
        <p:spPr>
          <a:xfrm>
            <a:off x="6274399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FEDD0E2E-2A80-A359-A210-B19EA8651875}"/>
              </a:ext>
            </a:extLst>
          </p:cNvPr>
          <p:cNvSpPr txBox="1"/>
          <p:nvPr/>
        </p:nvSpPr>
        <p:spPr>
          <a:xfrm>
            <a:off x="6538795" y="4387760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4909707B-AD91-C3DA-E877-B4040A0F23ED}"/>
              </a:ext>
            </a:extLst>
          </p:cNvPr>
          <p:cNvSpPr txBox="1"/>
          <p:nvPr/>
        </p:nvSpPr>
        <p:spPr>
          <a:xfrm>
            <a:off x="6984845" y="4192036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False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BDECBAEA-3041-995F-700B-B6BF74B58EBC}"/>
              </a:ext>
            </a:extLst>
          </p:cNvPr>
          <p:cNvSpPr/>
          <p:nvPr/>
        </p:nvSpPr>
        <p:spPr>
          <a:xfrm>
            <a:off x="1452892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14B76261-8CB5-3076-DBFF-4A4CE8D59D0A}"/>
              </a:ext>
            </a:extLst>
          </p:cNvPr>
          <p:cNvSpPr txBox="1"/>
          <p:nvPr/>
        </p:nvSpPr>
        <p:spPr>
          <a:xfrm>
            <a:off x="1717288" y="4387760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053EC495-9956-D1E6-5CAA-928668A16ABE}"/>
              </a:ext>
            </a:extLst>
          </p:cNvPr>
          <p:cNvSpPr txBox="1"/>
          <p:nvPr/>
        </p:nvSpPr>
        <p:spPr>
          <a:xfrm>
            <a:off x="2163338" y="4192036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True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58BCF19C-F6E4-72E3-C8A5-E35F7341DA5A}"/>
              </a:ext>
            </a:extLst>
          </p:cNvPr>
          <p:cNvGrpSpPr/>
          <p:nvPr/>
        </p:nvGrpSpPr>
        <p:grpSpPr>
          <a:xfrm>
            <a:off x="0" y="2860778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AE14ECED-B05C-98BB-F679-AB571F5851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4490191A-3E11-F271-6BD0-22ABDF54B679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0DD1B53-3468-4C77-8B75-2EDD1D294C59}"/>
              </a:ext>
            </a:extLst>
          </p:cNvPr>
          <p:cNvSpPr txBox="1"/>
          <p:nvPr/>
        </p:nvSpPr>
        <p:spPr>
          <a:xfrm>
            <a:off x="1894775" y="3089435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BDAED5"/>
                </a:solidFill>
                <a:latin typeface="Work Sans" pitchFamily="2" charset="77"/>
              </a:rPr>
              <a:t>7. </a:t>
            </a:r>
            <a:endParaRPr lang="en-US" sz="3200" b="1">
              <a:solidFill>
                <a:schemeClr val="bg1"/>
              </a:solidFill>
              <a:latin typeface="Work Sans" pitchFamily="2" charset="77"/>
            </a:endParaRP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4B5B2A7-D46F-46EE-27E4-9B9627289030}"/>
              </a:ext>
            </a:extLst>
          </p:cNvPr>
          <p:cNvSpPr txBox="1">
            <a:spLocks/>
          </p:cNvSpPr>
          <p:nvPr/>
        </p:nvSpPr>
        <p:spPr>
          <a:xfrm>
            <a:off x="2555343" y="3190028"/>
            <a:ext cx="8183766" cy="61555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000" b="1">
                <a:solidFill>
                  <a:schemeClr val="bg1"/>
                </a:solidFill>
                <a:latin typeface="Work Sans SemiBold" pitchFamily="2" charset="77"/>
              </a:rPr>
              <a:t>eSafety has the power to issue fines to social media services that don’t comply with online safety regulations</a:t>
            </a:r>
          </a:p>
        </p:txBody>
      </p:sp>
    </p:spTree>
    <p:extLst>
      <p:ext uri="{BB962C8B-B14F-4D97-AF65-F5344CB8AC3E}">
        <p14:creationId xmlns:p14="http://schemas.microsoft.com/office/powerpoint/2010/main" val="32972568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holding a phone&#10;&#10;Description automatically generated">
            <a:extLst>
              <a:ext uri="{FF2B5EF4-FFF2-40B4-BE49-F238E27FC236}">
                <a16:creationId xmlns:a16="http://schemas.microsoft.com/office/drawing/2014/main" id="{E0C2378C-C703-18AF-9158-F18E2E0B89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71402" y="222168"/>
            <a:ext cx="5249195" cy="3497568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68F2DB4F-1622-8577-C609-48F111572E3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138098" y="424236"/>
            <a:ext cx="2451129" cy="394365"/>
          </a:xfrm>
          <a:prstGeom prst="rect">
            <a:avLst/>
          </a:prstGeom>
        </p:spPr>
      </p:pic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989C3932-7952-73C6-4EA3-5F88B0CA4BAF}"/>
              </a:ext>
            </a:extLst>
          </p:cNvPr>
          <p:cNvCxnSpPr>
            <a:cxnSpLocks/>
          </p:cNvCxnSpPr>
          <p:nvPr/>
        </p:nvCxnSpPr>
        <p:spPr>
          <a:xfrm>
            <a:off x="0" y="4654534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A5171865-F7F6-0CC0-BAE9-9A07C4EFD5D6}"/>
              </a:ext>
            </a:extLst>
          </p:cNvPr>
          <p:cNvSpPr/>
          <p:nvPr/>
        </p:nvSpPr>
        <p:spPr>
          <a:xfrm>
            <a:off x="6274399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FEDD0E2E-2A80-A359-A210-B19EA8651875}"/>
              </a:ext>
            </a:extLst>
          </p:cNvPr>
          <p:cNvSpPr txBox="1"/>
          <p:nvPr/>
        </p:nvSpPr>
        <p:spPr>
          <a:xfrm>
            <a:off x="6538795" y="4387760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4909707B-AD91-C3DA-E877-B4040A0F23ED}"/>
              </a:ext>
            </a:extLst>
          </p:cNvPr>
          <p:cNvSpPr txBox="1"/>
          <p:nvPr/>
        </p:nvSpPr>
        <p:spPr>
          <a:xfrm>
            <a:off x="6984845" y="4192036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False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BDECBAEA-3041-995F-700B-B6BF74B58EBC}"/>
              </a:ext>
            </a:extLst>
          </p:cNvPr>
          <p:cNvSpPr/>
          <p:nvPr/>
        </p:nvSpPr>
        <p:spPr>
          <a:xfrm>
            <a:off x="1452892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14B76261-8CB5-3076-DBFF-4A4CE8D59D0A}"/>
              </a:ext>
            </a:extLst>
          </p:cNvPr>
          <p:cNvSpPr txBox="1"/>
          <p:nvPr/>
        </p:nvSpPr>
        <p:spPr>
          <a:xfrm>
            <a:off x="1717288" y="4387760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053EC495-9956-D1E6-5CAA-928668A16ABE}"/>
              </a:ext>
            </a:extLst>
          </p:cNvPr>
          <p:cNvSpPr txBox="1"/>
          <p:nvPr/>
        </p:nvSpPr>
        <p:spPr>
          <a:xfrm>
            <a:off x="2163338" y="4192036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True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58BCF19C-F6E4-72E3-C8A5-E35F7341DA5A}"/>
              </a:ext>
            </a:extLst>
          </p:cNvPr>
          <p:cNvGrpSpPr/>
          <p:nvPr/>
        </p:nvGrpSpPr>
        <p:grpSpPr>
          <a:xfrm>
            <a:off x="0" y="2860778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AE14ECED-B05C-98BB-F679-AB571F5851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4490191A-3E11-F271-6BD0-22ABDF54B679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0DD1B53-3468-4C77-8B75-2EDD1D294C59}"/>
              </a:ext>
            </a:extLst>
          </p:cNvPr>
          <p:cNvSpPr txBox="1"/>
          <p:nvPr/>
        </p:nvSpPr>
        <p:spPr>
          <a:xfrm>
            <a:off x="1894775" y="3089435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BDAED5"/>
                </a:solidFill>
                <a:latin typeface="Work Sans" pitchFamily="2" charset="77"/>
              </a:rPr>
              <a:t>7. </a:t>
            </a:r>
            <a:endParaRPr lang="en-US" sz="3200" b="1">
              <a:solidFill>
                <a:schemeClr val="bg1"/>
              </a:solidFill>
              <a:latin typeface="Work Sans" pitchFamily="2" charset="77"/>
            </a:endParaRP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4B5B2A7-D46F-46EE-27E4-9B9627289030}"/>
              </a:ext>
            </a:extLst>
          </p:cNvPr>
          <p:cNvSpPr txBox="1">
            <a:spLocks/>
          </p:cNvSpPr>
          <p:nvPr/>
        </p:nvSpPr>
        <p:spPr>
          <a:xfrm>
            <a:off x="2555343" y="3190028"/>
            <a:ext cx="8183766" cy="61555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000" b="1">
                <a:solidFill>
                  <a:schemeClr val="bg1"/>
                </a:solidFill>
                <a:latin typeface="Work Sans SemiBold" pitchFamily="2" charset="77"/>
              </a:rPr>
              <a:t>eSafety has the power to issue fines to social media services that don’t comply with online safety regulations</a:t>
            </a:r>
          </a:p>
        </p:txBody>
      </p:sp>
    </p:spTree>
    <p:extLst>
      <p:ext uri="{BB962C8B-B14F-4D97-AF65-F5344CB8AC3E}">
        <p14:creationId xmlns:p14="http://schemas.microsoft.com/office/powerpoint/2010/main" val="3993637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5A56D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5CA4DFC8-4BE0-13C2-A765-5B3EDEAFB9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5116" y="567569"/>
            <a:ext cx="5401767" cy="2252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68F2DB4F-1622-8577-C609-48F111572E3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138098" y="424236"/>
            <a:ext cx="2451129" cy="394365"/>
          </a:xfrm>
          <a:prstGeom prst="rect">
            <a:avLst/>
          </a:prstGeom>
        </p:spPr>
      </p:pic>
      <p:cxnSp>
        <p:nvCxnSpPr>
          <p:cNvPr id="5" name="Answer Line 2">
            <a:extLst>
              <a:ext uri="{FF2B5EF4-FFF2-40B4-BE49-F238E27FC236}">
                <a16:creationId xmlns:a16="http://schemas.microsoft.com/office/drawing/2014/main" id="{7EFBC67C-CFBE-0071-29B9-0BA261F7EC4E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Background">
            <a:extLst>
              <a:ext uri="{FF2B5EF4-FFF2-40B4-BE49-F238E27FC236}">
                <a16:creationId xmlns:a16="http://schemas.microsoft.com/office/drawing/2014/main" id="{83B09308-6583-D694-8690-0CE25AD099E8}"/>
              </a:ext>
            </a:extLst>
          </p:cNvPr>
          <p:cNvSpPr/>
          <p:nvPr/>
        </p:nvSpPr>
        <p:spPr>
          <a:xfrm>
            <a:off x="6276671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5" name="D">
            <a:extLst>
              <a:ext uri="{FF2B5EF4-FFF2-40B4-BE49-F238E27FC236}">
                <a16:creationId xmlns:a16="http://schemas.microsoft.com/office/drawing/2014/main" id="{D1EA22B0-DEEE-966F-AB4B-C3F277920A3F}"/>
              </a:ext>
            </a:extLst>
          </p:cNvPr>
          <p:cNvSpPr txBox="1"/>
          <p:nvPr/>
        </p:nvSpPr>
        <p:spPr>
          <a:xfrm>
            <a:off x="6541067" y="5515975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D:</a:t>
            </a:r>
          </a:p>
        </p:txBody>
      </p:sp>
      <p:sp>
        <p:nvSpPr>
          <p:cNvPr id="16" name="#sl-pollanswer(3)">
            <a:extLst>
              <a:ext uri="{FF2B5EF4-FFF2-40B4-BE49-F238E27FC236}">
                <a16:creationId xmlns:a16="http://schemas.microsoft.com/office/drawing/2014/main" id="{5B754836-4455-6A23-000B-50D23279D36A}"/>
              </a:ext>
            </a:extLst>
          </p:cNvPr>
          <p:cNvSpPr txBox="1"/>
          <p:nvPr/>
        </p:nvSpPr>
        <p:spPr>
          <a:xfrm>
            <a:off x="6987117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2015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Background">
            <a:extLst>
              <a:ext uri="{FF2B5EF4-FFF2-40B4-BE49-F238E27FC236}">
                <a16:creationId xmlns:a16="http://schemas.microsoft.com/office/drawing/2014/main" id="{8CA12F41-8FF1-8D6F-3E16-B245AA49C911}"/>
              </a:ext>
            </a:extLst>
          </p:cNvPr>
          <p:cNvSpPr/>
          <p:nvPr/>
        </p:nvSpPr>
        <p:spPr>
          <a:xfrm>
            <a:off x="1455164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0" name="C">
            <a:extLst>
              <a:ext uri="{FF2B5EF4-FFF2-40B4-BE49-F238E27FC236}">
                <a16:creationId xmlns:a16="http://schemas.microsoft.com/office/drawing/2014/main" id="{1B27A653-2021-0F61-2233-D8119EF3220F}"/>
              </a:ext>
            </a:extLst>
          </p:cNvPr>
          <p:cNvSpPr txBox="1"/>
          <p:nvPr/>
        </p:nvSpPr>
        <p:spPr>
          <a:xfrm>
            <a:off x="1719560" y="5515975"/>
            <a:ext cx="511849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C:</a:t>
            </a:r>
          </a:p>
        </p:txBody>
      </p:sp>
      <p:sp>
        <p:nvSpPr>
          <p:cNvPr id="32" name="#sl-pollanswer(2)">
            <a:extLst>
              <a:ext uri="{FF2B5EF4-FFF2-40B4-BE49-F238E27FC236}">
                <a16:creationId xmlns:a16="http://schemas.microsoft.com/office/drawing/2014/main" id="{898E367D-07B1-7A6B-ABBF-6EE1DDC6E218}"/>
              </a:ext>
            </a:extLst>
          </p:cNvPr>
          <p:cNvSpPr txBox="1"/>
          <p:nvPr/>
        </p:nvSpPr>
        <p:spPr>
          <a:xfrm>
            <a:off x="2165610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2009	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989C3932-7952-73C6-4EA3-5F88B0CA4BAF}"/>
              </a:ext>
            </a:extLst>
          </p:cNvPr>
          <p:cNvCxnSpPr>
            <a:cxnSpLocks/>
          </p:cNvCxnSpPr>
          <p:nvPr/>
        </p:nvCxnSpPr>
        <p:spPr>
          <a:xfrm>
            <a:off x="0" y="4654534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A5171865-F7F6-0CC0-BAE9-9A07C4EFD5D6}"/>
              </a:ext>
            </a:extLst>
          </p:cNvPr>
          <p:cNvSpPr/>
          <p:nvPr/>
        </p:nvSpPr>
        <p:spPr>
          <a:xfrm>
            <a:off x="6274399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FEDD0E2E-2A80-A359-A210-B19EA8651875}"/>
              </a:ext>
            </a:extLst>
          </p:cNvPr>
          <p:cNvSpPr txBox="1"/>
          <p:nvPr/>
        </p:nvSpPr>
        <p:spPr>
          <a:xfrm>
            <a:off x="6538795" y="4387760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4909707B-AD91-C3DA-E877-B4040A0F23ED}"/>
              </a:ext>
            </a:extLst>
          </p:cNvPr>
          <p:cNvSpPr txBox="1"/>
          <p:nvPr/>
        </p:nvSpPr>
        <p:spPr>
          <a:xfrm>
            <a:off x="6984845" y="4192036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2004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BDECBAEA-3041-995F-700B-B6BF74B58EBC}"/>
              </a:ext>
            </a:extLst>
          </p:cNvPr>
          <p:cNvSpPr/>
          <p:nvPr/>
        </p:nvSpPr>
        <p:spPr>
          <a:xfrm>
            <a:off x="1452892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14B76261-8CB5-3076-DBFF-4A4CE8D59D0A}"/>
              </a:ext>
            </a:extLst>
          </p:cNvPr>
          <p:cNvSpPr txBox="1"/>
          <p:nvPr/>
        </p:nvSpPr>
        <p:spPr>
          <a:xfrm>
            <a:off x="1717288" y="4387760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053EC495-9956-D1E6-5CAA-928668A16ABE}"/>
              </a:ext>
            </a:extLst>
          </p:cNvPr>
          <p:cNvSpPr txBox="1"/>
          <p:nvPr/>
        </p:nvSpPr>
        <p:spPr>
          <a:xfrm>
            <a:off x="2163338" y="4192036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1999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58BCF19C-F6E4-72E3-C8A5-E35F7341DA5A}"/>
              </a:ext>
            </a:extLst>
          </p:cNvPr>
          <p:cNvGrpSpPr/>
          <p:nvPr/>
        </p:nvGrpSpPr>
        <p:grpSpPr>
          <a:xfrm>
            <a:off x="0" y="2860778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AE14ECED-B05C-98BB-F679-AB571F5851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4490191A-3E11-F271-6BD0-22ABDF54B679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0DD1B53-3468-4C77-8B75-2EDD1D294C59}"/>
              </a:ext>
            </a:extLst>
          </p:cNvPr>
          <p:cNvSpPr txBox="1"/>
          <p:nvPr/>
        </p:nvSpPr>
        <p:spPr>
          <a:xfrm>
            <a:off x="1894775" y="3089435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BDAED5"/>
                </a:solidFill>
                <a:latin typeface="Work Sans" pitchFamily="2" charset="77"/>
              </a:rPr>
              <a:t>8. </a:t>
            </a:r>
            <a:endParaRPr lang="en-US" sz="3200" b="1">
              <a:solidFill>
                <a:schemeClr val="bg1"/>
              </a:solidFill>
              <a:latin typeface="Work Sans" pitchFamily="2" charset="77"/>
            </a:endParaRP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4B5B2A7-D46F-46EE-27E4-9B9627289030}"/>
              </a:ext>
            </a:extLst>
          </p:cNvPr>
          <p:cNvSpPr txBox="1">
            <a:spLocks/>
          </p:cNvSpPr>
          <p:nvPr/>
        </p:nvSpPr>
        <p:spPr>
          <a:xfrm>
            <a:off x="2555342" y="3190028"/>
            <a:ext cx="8859006" cy="430887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What year did Safer Internet Day begin?</a:t>
            </a:r>
          </a:p>
        </p:txBody>
      </p:sp>
    </p:spTree>
    <p:extLst>
      <p:ext uri="{BB962C8B-B14F-4D97-AF65-F5344CB8AC3E}">
        <p14:creationId xmlns:p14="http://schemas.microsoft.com/office/powerpoint/2010/main" val="27597319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5CA4DFC8-4BE0-13C2-A765-5B3EDEAFB9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5116" y="567569"/>
            <a:ext cx="5401767" cy="2252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68F2DB4F-1622-8577-C609-48F111572E3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138098" y="424236"/>
            <a:ext cx="2451129" cy="394365"/>
          </a:xfrm>
          <a:prstGeom prst="rect">
            <a:avLst/>
          </a:prstGeom>
        </p:spPr>
      </p:pic>
      <p:cxnSp>
        <p:nvCxnSpPr>
          <p:cNvPr id="5" name="Answer Line 2">
            <a:extLst>
              <a:ext uri="{FF2B5EF4-FFF2-40B4-BE49-F238E27FC236}">
                <a16:creationId xmlns:a16="http://schemas.microsoft.com/office/drawing/2014/main" id="{7EFBC67C-CFBE-0071-29B9-0BA261F7EC4E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Background">
            <a:extLst>
              <a:ext uri="{FF2B5EF4-FFF2-40B4-BE49-F238E27FC236}">
                <a16:creationId xmlns:a16="http://schemas.microsoft.com/office/drawing/2014/main" id="{83B09308-6583-D694-8690-0CE25AD099E8}"/>
              </a:ext>
            </a:extLst>
          </p:cNvPr>
          <p:cNvSpPr/>
          <p:nvPr/>
        </p:nvSpPr>
        <p:spPr>
          <a:xfrm>
            <a:off x="6276671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5" name="D">
            <a:extLst>
              <a:ext uri="{FF2B5EF4-FFF2-40B4-BE49-F238E27FC236}">
                <a16:creationId xmlns:a16="http://schemas.microsoft.com/office/drawing/2014/main" id="{D1EA22B0-DEEE-966F-AB4B-C3F277920A3F}"/>
              </a:ext>
            </a:extLst>
          </p:cNvPr>
          <p:cNvSpPr txBox="1"/>
          <p:nvPr/>
        </p:nvSpPr>
        <p:spPr>
          <a:xfrm>
            <a:off x="6541067" y="5515975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D:</a:t>
            </a:r>
          </a:p>
        </p:txBody>
      </p:sp>
      <p:sp>
        <p:nvSpPr>
          <p:cNvPr id="16" name="#sl-pollanswer(3)">
            <a:extLst>
              <a:ext uri="{FF2B5EF4-FFF2-40B4-BE49-F238E27FC236}">
                <a16:creationId xmlns:a16="http://schemas.microsoft.com/office/drawing/2014/main" id="{5B754836-4455-6A23-000B-50D23279D36A}"/>
              </a:ext>
            </a:extLst>
          </p:cNvPr>
          <p:cNvSpPr txBox="1"/>
          <p:nvPr/>
        </p:nvSpPr>
        <p:spPr>
          <a:xfrm>
            <a:off x="6987117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2015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Background">
            <a:extLst>
              <a:ext uri="{FF2B5EF4-FFF2-40B4-BE49-F238E27FC236}">
                <a16:creationId xmlns:a16="http://schemas.microsoft.com/office/drawing/2014/main" id="{8CA12F41-8FF1-8D6F-3E16-B245AA49C911}"/>
              </a:ext>
            </a:extLst>
          </p:cNvPr>
          <p:cNvSpPr/>
          <p:nvPr/>
        </p:nvSpPr>
        <p:spPr>
          <a:xfrm>
            <a:off x="1455164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0" name="C">
            <a:extLst>
              <a:ext uri="{FF2B5EF4-FFF2-40B4-BE49-F238E27FC236}">
                <a16:creationId xmlns:a16="http://schemas.microsoft.com/office/drawing/2014/main" id="{1B27A653-2021-0F61-2233-D8119EF3220F}"/>
              </a:ext>
            </a:extLst>
          </p:cNvPr>
          <p:cNvSpPr txBox="1"/>
          <p:nvPr/>
        </p:nvSpPr>
        <p:spPr>
          <a:xfrm>
            <a:off x="1719560" y="5515975"/>
            <a:ext cx="511849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C:</a:t>
            </a:r>
          </a:p>
        </p:txBody>
      </p:sp>
      <p:sp>
        <p:nvSpPr>
          <p:cNvPr id="32" name="#sl-pollanswer(2)">
            <a:extLst>
              <a:ext uri="{FF2B5EF4-FFF2-40B4-BE49-F238E27FC236}">
                <a16:creationId xmlns:a16="http://schemas.microsoft.com/office/drawing/2014/main" id="{898E367D-07B1-7A6B-ABBF-6EE1DDC6E218}"/>
              </a:ext>
            </a:extLst>
          </p:cNvPr>
          <p:cNvSpPr txBox="1"/>
          <p:nvPr/>
        </p:nvSpPr>
        <p:spPr>
          <a:xfrm>
            <a:off x="2165610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2009	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989C3932-7952-73C6-4EA3-5F88B0CA4BAF}"/>
              </a:ext>
            </a:extLst>
          </p:cNvPr>
          <p:cNvCxnSpPr>
            <a:cxnSpLocks/>
          </p:cNvCxnSpPr>
          <p:nvPr/>
        </p:nvCxnSpPr>
        <p:spPr>
          <a:xfrm>
            <a:off x="0" y="4654534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A5171865-F7F6-0CC0-BAE9-9A07C4EFD5D6}"/>
              </a:ext>
            </a:extLst>
          </p:cNvPr>
          <p:cNvSpPr/>
          <p:nvPr/>
        </p:nvSpPr>
        <p:spPr>
          <a:xfrm>
            <a:off x="6274399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FEDD0E2E-2A80-A359-A210-B19EA8651875}"/>
              </a:ext>
            </a:extLst>
          </p:cNvPr>
          <p:cNvSpPr txBox="1"/>
          <p:nvPr/>
        </p:nvSpPr>
        <p:spPr>
          <a:xfrm>
            <a:off x="6538795" y="4387760"/>
            <a:ext cx="496626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4909707B-AD91-C3DA-E877-B4040A0F23ED}"/>
              </a:ext>
            </a:extLst>
          </p:cNvPr>
          <p:cNvSpPr txBox="1"/>
          <p:nvPr/>
        </p:nvSpPr>
        <p:spPr>
          <a:xfrm>
            <a:off x="6984845" y="4192036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2004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BDECBAEA-3041-995F-700B-B6BF74B58EBC}"/>
              </a:ext>
            </a:extLst>
          </p:cNvPr>
          <p:cNvSpPr/>
          <p:nvPr/>
        </p:nvSpPr>
        <p:spPr>
          <a:xfrm>
            <a:off x="1452892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14B76261-8CB5-3076-DBFF-4A4CE8D59D0A}"/>
              </a:ext>
            </a:extLst>
          </p:cNvPr>
          <p:cNvSpPr txBox="1"/>
          <p:nvPr/>
        </p:nvSpPr>
        <p:spPr>
          <a:xfrm>
            <a:off x="1717288" y="4387760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053EC495-9956-D1E6-5CAA-928668A16ABE}"/>
              </a:ext>
            </a:extLst>
          </p:cNvPr>
          <p:cNvSpPr txBox="1"/>
          <p:nvPr/>
        </p:nvSpPr>
        <p:spPr>
          <a:xfrm>
            <a:off x="2163338" y="4192036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1999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58BCF19C-F6E4-72E3-C8A5-E35F7341DA5A}"/>
              </a:ext>
            </a:extLst>
          </p:cNvPr>
          <p:cNvGrpSpPr/>
          <p:nvPr/>
        </p:nvGrpSpPr>
        <p:grpSpPr>
          <a:xfrm>
            <a:off x="0" y="2860778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AE14ECED-B05C-98BB-F679-AB571F5851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4490191A-3E11-F271-6BD0-22ABDF54B679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0DD1B53-3468-4C77-8B75-2EDD1D294C59}"/>
              </a:ext>
            </a:extLst>
          </p:cNvPr>
          <p:cNvSpPr txBox="1"/>
          <p:nvPr/>
        </p:nvSpPr>
        <p:spPr>
          <a:xfrm>
            <a:off x="1894775" y="3089435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BDAED5"/>
                </a:solidFill>
                <a:latin typeface="Work Sans" pitchFamily="2" charset="77"/>
              </a:rPr>
              <a:t>8. </a:t>
            </a:r>
            <a:endParaRPr lang="en-US" sz="3200" b="1">
              <a:solidFill>
                <a:schemeClr val="bg1"/>
              </a:solidFill>
              <a:latin typeface="Work Sans" pitchFamily="2" charset="77"/>
            </a:endParaRP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4B5B2A7-D46F-46EE-27E4-9B9627289030}"/>
              </a:ext>
            </a:extLst>
          </p:cNvPr>
          <p:cNvSpPr txBox="1">
            <a:spLocks/>
          </p:cNvSpPr>
          <p:nvPr/>
        </p:nvSpPr>
        <p:spPr>
          <a:xfrm>
            <a:off x="2555342" y="3190028"/>
            <a:ext cx="8859006" cy="430887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What year did Safer Internet Day begin?</a:t>
            </a:r>
          </a:p>
        </p:txBody>
      </p:sp>
    </p:spTree>
    <p:extLst>
      <p:ext uri="{BB962C8B-B14F-4D97-AF65-F5344CB8AC3E}">
        <p14:creationId xmlns:p14="http://schemas.microsoft.com/office/powerpoint/2010/main" val="323292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5A56D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:a16="http://schemas.microsoft.com/office/drawing/2014/main" id="{06CF79BA-7047-4F17-6B1E-3F2FCDB8F5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9826" y="234548"/>
            <a:ext cx="3892348" cy="2623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68F2DB4F-1622-8577-C609-48F111572E3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138098" y="424236"/>
            <a:ext cx="2451129" cy="394365"/>
          </a:xfrm>
          <a:prstGeom prst="rect">
            <a:avLst/>
          </a:prstGeom>
        </p:spPr>
      </p:pic>
      <p:cxnSp>
        <p:nvCxnSpPr>
          <p:cNvPr id="5" name="Answer Line 2">
            <a:extLst>
              <a:ext uri="{FF2B5EF4-FFF2-40B4-BE49-F238E27FC236}">
                <a16:creationId xmlns:a16="http://schemas.microsoft.com/office/drawing/2014/main" id="{7EFBC67C-CFBE-0071-29B9-0BA261F7EC4E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Background">
            <a:extLst>
              <a:ext uri="{FF2B5EF4-FFF2-40B4-BE49-F238E27FC236}">
                <a16:creationId xmlns:a16="http://schemas.microsoft.com/office/drawing/2014/main" id="{83B09308-6583-D694-8690-0CE25AD099E8}"/>
              </a:ext>
            </a:extLst>
          </p:cNvPr>
          <p:cNvSpPr/>
          <p:nvPr/>
        </p:nvSpPr>
        <p:spPr>
          <a:xfrm>
            <a:off x="6276671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5" name="D">
            <a:extLst>
              <a:ext uri="{FF2B5EF4-FFF2-40B4-BE49-F238E27FC236}">
                <a16:creationId xmlns:a16="http://schemas.microsoft.com/office/drawing/2014/main" id="{D1EA22B0-DEEE-966F-AB4B-C3F277920A3F}"/>
              </a:ext>
            </a:extLst>
          </p:cNvPr>
          <p:cNvSpPr txBox="1"/>
          <p:nvPr/>
        </p:nvSpPr>
        <p:spPr>
          <a:xfrm>
            <a:off x="6541067" y="5515975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D:</a:t>
            </a:r>
          </a:p>
        </p:txBody>
      </p:sp>
      <p:sp>
        <p:nvSpPr>
          <p:cNvPr id="16" name="#sl-pollanswer(3)">
            <a:extLst>
              <a:ext uri="{FF2B5EF4-FFF2-40B4-BE49-F238E27FC236}">
                <a16:creationId xmlns:a16="http://schemas.microsoft.com/office/drawing/2014/main" id="{5B754836-4455-6A23-000B-50D23279D36A}"/>
              </a:ext>
            </a:extLst>
          </p:cNvPr>
          <p:cNvSpPr txBox="1"/>
          <p:nvPr/>
        </p:nvSpPr>
        <p:spPr>
          <a:xfrm>
            <a:off x="6987117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Under 18 only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Background">
            <a:extLst>
              <a:ext uri="{FF2B5EF4-FFF2-40B4-BE49-F238E27FC236}">
                <a16:creationId xmlns:a16="http://schemas.microsoft.com/office/drawing/2014/main" id="{8CA12F41-8FF1-8D6F-3E16-B245AA49C911}"/>
              </a:ext>
            </a:extLst>
          </p:cNvPr>
          <p:cNvSpPr/>
          <p:nvPr/>
        </p:nvSpPr>
        <p:spPr>
          <a:xfrm>
            <a:off x="1455164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0" name="C">
            <a:extLst>
              <a:ext uri="{FF2B5EF4-FFF2-40B4-BE49-F238E27FC236}">
                <a16:creationId xmlns:a16="http://schemas.microsoft.com/office/drawing/2014/main" id="{1B27A653-2021-0F61-2233-D8119EF3220F}"/>
              </a:ext>
            </a:extLst>
          </p:cNvPr>
          <p:cNvSpPr txBox="1"/>
          <p:nvPr/>
        </p:nvSpPr>
        <p:spPr>
          <a:xfrm>
            <a:off x="1719560" y="5515975"/>
            <a:ext cx="511849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C:</a:t>
            </a:r>
          </a:p>
        </p:txBody>
      </p:sp>
      <p:sp>
        <p:nvSpPr>
          <p:cNvPr id="32" name="#sl-pollanswer(2)">
            <a:extLst>
              <a:ext uri="{FF2B5EF4-FFF2-40B4-BE49-F238E27FC236}">
                <a16:creationId xmlns:a16="http://schemas.microsoft.com/office/drawing/2014/main" id="{898E367D-07B1-7A6B-ABBF-6EE1DDC6E218}"/>
              </a:ext>
            </a:extLst>
          </p:cNvPr>
          <p:cNvSpPr txBox="1"/>
          <p:nvPr/>
        </p:nvSpPr>
        <p:spPr>
          <a:xfrm>
            <a:off x="2165610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Under 21 only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989C3932-7952-73C6-4EA3-5F88B0CA4BAF}"/>
              </a:ext>
            </a:extLst>
          </p:cNvPr>
          <p:cNvCxnSpPr>
            <a:cxnSpLocks/>
          </p:cNvCxnSpPr>
          <p:nvPr/>
        </p:nvCxnSpPr>
        <p:spPr>
          <a:xfrm>
            <a:off x="0" y="4654534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A5171865-F7F6-0CC0-BAE9-9A07C4EFD5D6}"/>
              </a:ext>
            </a:extLst>
          </p:cNvPr>
          <p:cNvSpPr/>
          <p:nvPr/>
        </p:nvSpPr>
        <p:spPr>
          <a:xfrm>
            <a:off x="6274399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FEDD0E2E-2A80-A359-A210-B19EA8651875}"/>
              </a:ext>
            </a:extLst>
          </p:cNvPr>
          <p:cNvSpPr txBox="1"/>
          <p:nvPr/>
        </p:nvSpPr>
        <p:spPr>
          <a:xfrm>
            <a:off x="6538795" y="4387760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4909707B-AD91-C3DA-E877-B4040A0F23ED}"/>
              </a:ext>
            </a:extLst>
          </p:cNvPr>
          <p:cNvSpPr txBox="1"/>
          <p:nvPr/>
        </p:nvSpPr>
        <p:spPr>
          <a:xfrm>
            <a:off x="6984845" y="4192036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 to 17 years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BDECBAEA-3041-995F-700B-B6BF74B58EBC}"/>
              </a:ext>
            </a:extLst>
          </p:cNvPr>
          <p:cNvSpPr/>
          <p:nvPr/>
        </p:nvSpPr>
        <p:spPr>
          <a:xfrm>
            <a:off x="1452892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14B76261-8CB5-3076-DBFF-4A4CE8D59D0A}"/>
              </a:ext>
            </a:extLst>
          </p:cNvPr>
          <p:cNvSpPr txBox="1"/>
          <p:nvPr/>
        </p:nvSpPr>
        <p:spPr>
          <a:xfrm>
            <a:off x="1717288" y="4387760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053EC495-9956-D1E6-5CAA-928668A16ABE}"/>
              </a:ext>
            </a:extLst>
          </p:cNvPr>
          <p:cNvSpPr txBox="1"/>
          <p:nvPr/>
        </p:nvSpPr>
        <p:spPr>
          <a:xfrm>
            <a:off x="2163338" y="4192036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Any age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58BCF19C-F6E4-72E3-C8A5-E35F7341DA5A}"/>
              </a:ext>
            </a:extLst>
          </p:cNvPr>
          <p:cNvGrpSpPr/>
          <p:nvPr/>
        </p:nvGrpSpPr>
        <p:grpSpPr>
          <a:xfrm>
            <a:off x="0" y="2860778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AE14ECED-B05C-98BB-F679-AB571F5851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4490191A-3E11-F271-6BD0-22ABDF54B679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0DD1B53-3468-4C77-8B75-2EDD1D294C59}"/>
              </a:ext>
            </a:extLst>
          </p:cNvPr>
          <p:cNvSpPr txBox="1"/>
          <p:nvPr/>
        </p:nvSpPr>
        <p:spPr>
          <a:xfrm>
            <a:off x="1894775" y="3089435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BDAED5"/>
                </a:solidFill>
                <a:latin typeface="Work Sans" pitchFamily="2" charset="77"/>
              </a:rPr>
              <a:t>9. </a:t>
            </a:r>
            <a:endParaRPr lang="en-US" sz="3200" b="1">
              <a:solidFill>
                <a:schemeClr val="bg1"/>
              </a:solidFill>
              <a:latin typeface="Work Sans" pitchFamily="2" charset="77"/>
            </a:endParaRP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4B5B2A7-D46F-46EE-27E4-9B9627289030}"/>
              </a:ext>
            </a:extLst>
          </p:cNvPr>
          <p:cNvSpPr txBox="1">
            <a:spLocks/>
          </p:cNvSpPr>
          <p:nvPr/>
        </p:nvSpPr>
        <p:spPr>
          <a:xfrm>
            <a:off x="2555342" y="3064008"/>
            <a:ext cx="8240349" cy="861774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Which age group can report under </a:t>
            </a:r>
            <a:r>
              <a:rPr lang="en-GB" sz="2800" b="1" err="1">
                <a:solidFill>
                  <a:schemeClr val="bg1"/>
                </a:solidFill>
                <a:latin typeface="Work Sans SemiBold" pitchFamily="2" charset="77"/>
              </a:rPr>
              <a:t>eSafety’s</a:t>
            </a: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 cyberbullying reporting scheme?</a:t>
            </a:r>
          </a:p>
        </p:txBody>
      </p:sp>
    </p:spTree>
    <p:extLst>
      <p:ext uri="{BB962C8B-B14F-4D97-AF65-F5344CB8AC3E}">
        <p14:creationId xmlns:p14="http://schemas.microsoft.com/office/powerpoint/2010/main" val="19254390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circular logo with text and a smiley face&#10;&#10;Description automatically generated">
            <a:extLst>
              <a:ext uri="{FF2B5EF4-FFF2-40B4-BE49-F238E27FC236}">
                <a16:creationId xmlns:a16="http://schemas.microsoft.com/office/drawing/2014/main" id="{4FA0B47D-C814-CD2C-D04C-9812CEF4A5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30115" y="-436275"/>
            <a:ext cx="3731767" cy="3731767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68F2DB4F-1622-8577-C609-48F111572E3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52949" y="6029904"/>
            <a:ext cx="2451129" cy="394365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7D8C846F-0DC0-0D90-A743-48FC9922136C}"/>
              </a:ext>
            </a:extLst>
          </p:cNvPr>
          <p:cNvGrpSpPr/>
          <p:nvPr/>
        </p:nvGrpSpPr>
        <p:grpSpPr>
          <a:xfrm>
            <a:off x="614484" y="2815832"/>
            <a:ext cx="10963031" cy="2205390"/>
            <a:chOff x="614484" y="1972601"/>
            <a:chExt cx="10963031" cy="2205390"/>
          </a:xfrm>
        </p:grpSpPr>
        <p:sp>
          <p:nvSpPr>
            <p:cNvPr id="14" name="Rounded Rectangle 13">
              <a:extLst>
                <a:ext uri="{FF2B5EF4-FFF2-40B4-BE49-F238E27FC236}">
                  <a16:creationId xmlns:a16="http://schemas.microsoft.com/office/drawing/2014/main" id="{9974D781-D11F-2A69-0A84-2E146E61C738}"/>
                </a:ext>
              </a:extLst>
            </p:cNvPr>
            <p:cNvSpPr/>
            <p:nvPr/>
          </p:nvSpPr>
          <p:spPr>
            <a:xfrm>
              <a:off x="614484" y="1972601"/>
              <a:ext cx="10963031" cy="2205390"/>
            </a:xfrm>
            <a:prstGeom prst="roundRect">
              <a:avLst/>
            </a:prstGeom>
            <a:solidFill>
              <a:srgbClr val="002060"/>
            </a:solidFill>
            <a:ln w="38100">
              <a:prstDash val="solid"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2910468"/>
                        <a:gd name="connsiteY0" fmla="*/ 485088 h 2916747"/>
                        <a:gd name="connsiteX1" fmla="*/ 485088 w 2910468"/>
                        <a:gd name="connsiteY1" fmla="*/ 0 h 2916747"/>
                        <a:gd name="connsiteX2" fmla="*/ 2425380 w 2910468"/>
                        <a:gd name="connsiteY2" fmla="*/ 0 h 2916747"/>
                        <a:gd name="connsiteX3" fmla="*/ 2910468 w 2910468"/>
                        <a:gd name="connsiteY3" fmla="*/ 485088 h 2916747"/>
                        <a:gd name="connsiteX4" fmla="*/ 2910468 w 2910468"/>
                        <a:gd name="connsiteY4" fmla="*/ 2431659 h 2916747"/>
                        <a:gd name="connsiteX5" fmla="*/ 2425380 w 2910468"/>
                        <a:gd name="connsiteY5" fmla="*/ 2916747 h 2916747"/>
                        <a:gd name="connsiteX6" fmla="*/ 485088 w 2910468"/>
                        <a:gd name="connsiteY6" fmla="*/ 2916747 h 2916747"/>
                        <a:gd name="connsiteX7" fmla="*/ 0 w 2910468"/>
                        <a:gd name="connsiteY7" fmla="*/ 2431659 h 2916747"/>
                        <a:gd name="connsiteX8" fmla="*/ 0 w 2910468"/>
                        <a:gd name="connsiteY8" fmla="*/ 485088 h 291674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2910468" h="2916747" fill="none" extrusionOk="0">
                          <a:moveTo>
                            <a:pt x="0" y="485088"/>
                          </a:moveTo>
                          <a:cubicBezTo>
                            <a:pt x="-6387" y="216148"/>
                            <a:pt x="252755" y="29093"/>
                            <a:pt x="485088" y="0"/>
                          </a:cubicBezTo>
                          <a:cubicBezTo>
                            <a:pt x="713098" y="130954"/>
                            <a:pt x="1525373" y="43574"/>
                            <a:pt x="2425380" y="0"/>
                          </a:cubicBezTo>
                          <a:cubicBezTo>
                            <a:pt x="2703874" y="16307"/>
                            <a:pt x="2920720" y="229739"/>
                            <a:pt x="2910468" y="485088"/>
                          </a:cubicBezTo>
                          <a:cubicBezTo>
                            <a:pt x="2760029" y="1351127"/>
                            <a:pt x="2996347" y="2047022"/>
                            <a:pt x="2910468" y="2431659"/>
                          </a:cubicBezTo>
                          <a:cubicBezTo>
                            <a:pt x="2872540" y="2705794"/>
                            <a:pt x="2685122" y="2911113"/>
                            <a:pt x="2425380" y="2916747"/>
                          </a:cubicBezTo>
                          <a:cubicBezTo>
                            <a:pt x="1641450" y="3071944"/>
                            <a:pt x="1126826" y="3079767"/>
                            <a:pt x="485088" y="2916747"/>
                          </a:cubicBezTo>
                          <a:cubicBezTo>
                            <a:pt x="220216" y="2875698"/>
                            <a:pt x="-22128" y="2712487"/>
                            <a:pt x="0" y="2431659"/>
                          </a:cubicBezTo>
                          <a:cubicBezTo>
                            <a:pt x="64656" y="1692198"/>
                            <a:pt x="-17807" y="1061894"/>
                            <a:pt x="0" y="485088"/>
                          </a:cubicBezTo>
                          <a:close/>
                        </a:path>
                        <a:path w="2910468" h="2916747" stroke="0" extrusionOk="0">
                          <a:moveTo>
                            <a:pt x="0" y="485088"/>
                          </a:moveTo>
                          <a:cubicBezTo>
                            <a:pt x="-34443" y="195936"/>
                            <a:pt x="185793" y="11781"/>
                            <a:pt x="485088" y="0"/>
                          </a:cubicBezTo>
                          <a:cubicBezTo>
                            <a:pt x="811863" y="132882"/>
                            <a:pt x="1608970" y="-84951"/>
                            <a:pt x="2425380" y="0"/>
                          </a:cubicBezTo>
                          <a:cubicBezTo>
                            <a:pt x="2661550" y="30993"/>
                            <a:pt x="2902279" y="262445"/>
                            <a:pt x="2910468" y="485088"/>
                          </a:cubicBezTo>
                          <a:cubicBezTo>
                            <a:pt x="2930655" y="1348762"/>
                            <a:pt x="3062948" y="1908881"/>
                            <a:pt x="2910468" y="2431659"/>
                          </a:cubicBezTo>
                          <a:cubicBezTo>
                            <a:pt x="2945994" y="2703781"/>
                            <a:pt x="2710471" y="2881383"/>
                            <a:pt x="2425380" y="2916747"/>
                          </a:cubicBezTo>
                          <a:cubicBezTo>
                            <a:pt x="1859335" y="3004386"/>
                            <a:pt x="944877" y="2844068"/>
                            <a:pt x="485088" y="2916747"/>
                          </a:cubicBezTo>
                          <a:cubicBezTo>
                            <a:pt x="211869" y="2866092"/>
                            <a:pt x="-3403" y="2704295"/>
                            <a:pt x="0" y="2431659"/>
                          </a:cubicBezTo>
                          <a:cubicBezTo>
                            <a:pt x="-38581" y="1930065"/>
                            <a:pt x="63341" y="1198112"/>
                            <a:pt x="0" y="485088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20DD1B53-3468-4C77-8B75-2EDD1D294C59}"/>
                </a:ext>
              </a:extLst>
            </p:cNvPr>
            <p:cNvSpPr txBox="1"/>
            <p:nvPr/>
          </p:nvSpPr>
          <p:spPr>
            <a:xfrm>
              <a:off x="614484" y="2301066"/>
              <a:ext cx="10963031" cy="656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4400"/>
                </a:lnSpc>
              </a:pPr>
              <a:r>
                <a:rPr lang="en-US" sz="4000" b="1">
                  <a:solidFill>
                    <a:srgbClr val="BDAED5"/>
                  </a:solidFill>
                  <a:latin typeface="Work Sans" pitchFamily="2" charset="77"/>
                </a:rPr>
                <a:t>Round 1 </a:t>
              </a:r>
              <a:endParaRPr lang="en-US" sz="4000" b="1">
                <a:solidFill>
                  <a:schemeClr val="bg1"/>
                </a:solidFill>
                <a:latin typeface="Work Sans" pitchFamily="2" charset="77"/>
              </a:endParaRPr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3C4D7E9F-86F1-956B-D7EC-CC2D9770B344}"/>
                </a:ext>
              </a:extLst>
            </p:cNvPr>
            <p:cNvSpPr txBox="1"/>
            <p:nvPr/>
          </p:nvSpPr>
          <p:spPr>
            <a:xfrm>
              <a:off x="614484" y="3062375"/>
              <a:ext cx="1096303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>
                  <a:solidFill>
                    <a:schemeClr val="bg1"/>
                  </a:solidFill>
                  <a:latin typeface="Work Sans" pitchFamily="2" charset="77"/>
                </a:rPr>
                <a:t>How well do you know eSafety?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654589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:a16="http://schemas.microsoft.com/office/drawing/2014/main" id="{06CF79BA-7047-4F17-6B1E-3F2FCDB8F5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9826" y="234548"/>
            <a:ext cx="3892348" cy="2623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68F2DB4F-1622-8577-C609-48F111572E3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138098" y="424236"/>
            <a:ext cx="2451129" cy="394365"/>
          </a:xfrm>
          <a:prstGeom prst="rect">
            <a:avLst/>
          </a:prstGeom>
        </p:spPr>
      </p:pic>
      <p:cxnSp>
        <p:nvCxnSpPr>
          <p:cNvPr id="5" name="Answer Line 2">
            <a:extLst>
              <a:ext uri="{FF2B5EF4-FFF2-40B4-BE49-F238E27FC236}">
                <a16:creationId xmlns:a16="http://schemas.microsoft.com/office/drawing/2014/main" id="{7EFBC67C-CFBE-0071-29B9-0BA261F7EC4E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Background">
            <a:extLst>
              <a:ext uri="{FF2B5EF4-FFF2-40B4-BE49-F238E27FC236}">
                <a16:creationId xmlns:a16="http://schemas.microsoft.com/office/drawing/2014/main" id="{83B09308-6583-D694-8690-0CE25AD099E8}"/>
              </a:ext>
            </a:extLst>
          </p:cNvPr>
          <p:cNvSpPr/>
          <p:nvPr/>
        </p:nvSpPr>
        <p:spPr>
          <a:xfrm>
            <a:off x="6276671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5" name="D">
            <a:extLst>
              <a:ext uri="{FF2B5EF4-FFF2-40B4-BE49-F238E27FC236}">
                <a16:creationId xmlns:a16="http://schemas.microsoft.com/office/drawing/2014/main" id="{D1EA22B0-DEEE-966F-AB4B-C3F277920A3F}"/>
              </a:ext>
            </a:extLst>
          </p:cNvPr>
          <p:cNvSpPr txBox="1"/>
          <p:nvPr/>
        </p:nvSpPr>
        <p:spPr>
          <a:xfrm>
            <a:off x="6541067" y="5515975"/>
            <a:ext cx="496626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D:</a:t>
            </a:r>
          </a:p>
        </p:txBody>
      </p:sp>
      <p:sp>
        <p:nvSpPr>
          <p:cNvPr id="16" name="#sl-pollanswer(3)">
            <a:extLst>
              <a:ext uri="{FF2B5EF4-FFF2-40B4-BE49-F238E27FC236}">
                <a16:creationId xmlns:a16="http://schemas.microsoft.com/office/drawing/2014/main" id="{5B754836-4455-6A23-000B-50D23279D36A}"/>
              </a:ext>
            </a:extLst>
          </p:cNvPr>
          <p:cNvSpPr txBox="1"/>
          <p:nvPr/>
        </p:nvSpPr>
        <p:spPr>
          <a:xfrm>
            <a:off x="6987117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Under 18 only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Background">
            <a:extLst>
              <a:ext uri="{FF2B5EF4-FFF2-40B4-BE49-F238E27FC236}">
                <a16:creationId xmlns:a16="http://schemas.microsoft.com/office/drawing/2014/main" id="{8CA12F41-8FF1-8D6F-3E16-B245AA49C911}"/>
              </a:ext>
            </a:extLst>
          </p:cNvPr>
          <p:cNvSpPr/>
          <p:nvPr/>
        </p:nvSpPr>
        <p:spPr>
          <a:xfrm>
            <a:off x="1455164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0" name="C">
            <a:extLst>
              <a:ext uri="{FF2B5EF4-FFF2-40B4-BE49-F238E27FC236}">
                <a16:creationId xmlns:a16="http://schemas.microsoft.com/office/drawing/2014/main" id="{1B27A653-2021-0F61-2233-D8119EF3220F}"/>
              </a:ext>
            </a:extLst>
          </p:cNvPr>
          <p:cNvSpPr txBox="1"/>
          <p:nvPr/>
        </p:nvSpPr>
        <p:spPr>
          <a:xfrm>
            <a:off x="1719560" y="5515975"/>
            <a:ext cx="511849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C:</a:t>
            </a:r>
          </a:p>
        </p:txBody>
      </p:sp>
      <p:sp>
        <p:nvSpPr>
          <p:cNvPr id="32" name="#sl-pollanswer(2)">
            <a:extLst>
              <a:ext uri="{FF2B5EF4-FFF2-40B4-BE49-F238E27FC236}">
                <a16:creationId xmlns:a16="http://schemas.microsoft.com/office/drawing/2014/main" id="{898E367D-07B1-7A6B-ABBF-6EE1DDC6E218}"/>
              </a:ext>
            </a:extLst>
          </p:cNvPr>
          <p:cNvSpPr txBox="1"/>
          <p:nvPr/>
        </p:nvSpPr>
        <p:spPr>
          <a:xfrm>
            <a:off x="2165610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Under 21 only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989C3932-7952-73C6-4EA3-5F88B0CA4BAF}"/>
              </a:ext>
            </a:extLst>
          </p:cNvPr>
          <p:cNvCxnSpPr>
            <a:cxnSpLocks/>
          </p:cNvCxnSpPr>
          <p:nvPr/>
        </p:nvCxnSpPr>
        <p:spPr>
          <a:xfrm>
            <a:off x="0" y="4654534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A5171865-F7F6-0CC0-BAE9-9A07C4EFD5D6}"/>
              </a:ext>
            </a:extLst>
          </p:cNvPr>
          <p:cNvSpPr/>
          <p:nvPr/>
        </p:nvSpPr>
        <p:spPr>
          <a:xfrm>
            <a:off x="6274399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FEDD0E2E-2A80-A359-A210-B19EA8651875}"/>
              </a:ext>
            </a:extLst>
          </p:cNvPr>
          <p:cNvSpPr txBox="1"/>
          <p:nvPr/>
        </p:nvSpPr>
        <p:spPr>
          <a:xfrm>
            <a:off x="6538795" y="4387760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4909707B-AD91-C3DA-E877-B4040A0F23ED}"/>
              </a:ext>
            </a:extLst>
          </p:cNvPr>
          <p:cNvSpPr txBox="1"/>
          <p:nvPr/>
        </p:nvSpPr>
        <p:spPr>
          <a:xfrm>
            <a:off x="6984845" y="4192036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 to 17 years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BDECBAEA-3041-995F-700B-B6BF74B58EBC}"/>
              </a:ext>
            </a:extLst>
          </p:cNvPr>
          <p:cNvSpPr/>
          <p:nvPr/>
        </p:nvSpPr>
        <p:spPr>
          <a:xfrm>
            <a:off x="1452892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14B76261-8CB5-3076-DBFF-4A4CE8D59D0A}"/>
              </a:ext>
            </a:extLst>
          </p:cNvPr>
          <p:cNvSpPr txBox="1"/>
          <p:nvPr/>
        </p:nvSpPr>
        <p:spPr>
          <a:xfrm>
            <a:off x="1717288" y="4387760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053EC495-9956-D1E6-5CAA-928668A16ABE}"/>
              </a:ext>
            </a:extLst>
          </p:cNvPr>
          <p:cNvSpPr txBox="1"/>
          <p:nvPr/>
        </p:nvSpPr>
        <p:spPr>
          <a:xfrm>
            <a:off x="2163338" y="4192036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Any age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58BCF19C-F6E4-72E3-C8A5-E35F7341DA5A}"/>
              </a:ext>
            </a:extLst>
          </p:cNvPr>
          <p:cNvGrpSpPr/>
          <p:nvPr/>
        </p:nvGrpSpPr>
        <p:grpSpPr>
          <a:xfrm>
            <a:off x="0" y="2860778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AE14ECED-B05C-98BB-F679-AB571F5851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4490191A-3E11-F271-6BD0-22ABDF54B679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0DD1B53-3468-4C77-8B75-2EDD1D294C59}"/>
              </a:ext>
            </a:extLst>
          </p:cNvPr>
          <p:cNvSpPr txBox="1"/>
          <p:nvPr/>
        </p:nvSpPr>
        <p:spPr>
          <a:xfrm>
            <a:off x="1894775" y="3089435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BDAED5"/>
                </a:solidFill>
                <a:latin typeface="Work Sans" pitchFamily="2" charset="77"/>
              </a:rPr>
              <a:t>9. </a:t>
            </a:r>
            <a:endParaRPr lang="en-US" sz="3200" b="1">
              <a:solidFill>
                <a:schemeClr val="bg1"/>
              </a:solidFill>
              <a:latin typeface="Work Sans" pitchFamily="2" charset="77"/>
            </a:endParaRP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4B5B2A7-D46F-46EE-27E4-9B9627289030}"/>
              </a:ext>
            </a:extLst>
          </p:cNvPr>
          <p:cNvSpPr txBox="1">
            <a:spLocks/>
          </p:cNvSpPr>
          <p:nvPr/>
        </p:nvSpPr>
        <p:spPr>
          <a:xfrm>
            <a:off x="2555342" y="3064008"/>
            <a:ext cx="8240349" cy="861774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Which age group can report under </a:t>
            </a:r>
            <a:r>
              <a:rPr lang="en-GB" sz="2800" b="1" err="1">
                <a:solidFill>
                  <a:schemeClr val="bg1"/>
                </a:solidFill>
                <a:latin typeface="Work Sans SemiBold" pitchFamily="2" charset="77"/>
              </a:rPr>
              <a:t>eSafety’s</a:t>
            </a: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 cyberbullying reporting scheme?</a:t>
            </a:r>
          </a:p>
        </p:txBody>
      </p:sp>
    </p:spTree>
    <p:extLst>
      <p:ext uri="{BB962C8B-B14F-4D97-AF65-F5344CB8AC3E}">
        <p14:creationId xmlns:p14="http://schemas.microsoft.com/office/powerpoint/2010/main" val="2449680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5A56D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ouple of women looking at a cellphone&#10;&#10;Description automatically generated">
            <a:extLst>
              <a:ext uri="{FF2B5EF4-FFF2-40B4-BE49-F238E27FC236}">
                <a16:creationId xmlns:a16="http://schemas.microsoft.com/office/drawing/2014/main" id="{72709F0F-7A60-F95B-F651-9D117C4AD0E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27710"/>
          <a:stretch/>
        </p:blipFill>
        <p:spPr>
          <a:xfrm>
            <a:off x="3614977" y="455348"/>
            <a:ext cx="4921503" cy="2387147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68F2DB4F-1622-8577-C609-48F111572E3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138098" y="424236"/>
            <a:ext cx="2451129" cy="394365"/>
          </a:xfrm>
          <a:prstGeom prst="rect">
            <a:avLst/>
          </a:prstGeom>
        </p:spPr>
      </p:pic>
      <p:cxnSp>
        <p:nvCxnSpPr>
          <p:cNvPr id="5" name="Answer Line 2">
            <a:extLst>
              <a:ext uri="{FF2B5EF4-FFF2-40B4-BE49-F238E27FC236}">
                <a16:creationId xmlns:a16="http://schemas.microsoft.com/office/drawing/2014/main" id="{7EFBC67C-CFBE-0071-29B9-0BA261F7EC4E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Background">
            <a:extLst>
              <a:ext uri="{FF2B5EF4-FFF2-40B4-BE49-F238E27FC236}">
                <a16:creationId xmlns:a16="http://schemas.microsoft.com/office/drawing/2014/main" id="{83B09308-6583-D694-8690-0CE25AD099E8}"/>
              </a:ext>
            </a:extLst>
          </p:cNvPr>
          <p:cNvSpPr/>
          <p:nvPr/>
        </p:nvSpPr>
        <p:spPr>
          <a:xfrm>
            <a:off x="6276671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5" name="D">
            <a:extLst>
              <a:ext uri="{FF2B5EF4-FFF2-40B4-BE49-F238E27FC236}">
                <a16:creationId xmlns:a16="http://schemas.microsoft.com/office/drawing/2014/main" id="{D1EA22B0-DEEE-966F-AB4B-C3F277920A3F}"/>
              </a:ext>
            </a:extLst>
          </p:cNvPr>
          <p:cNvSpPr txBox="1"/>
          <p:nvPr/>
        </p:nvSpPr>
        <p:spPr>
          <a:xfrm>
            <a:off x="6541067" y="5515975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D:</a:t>
            </a:r>
          </a:p>
        </p:txBody>
      </p:sp>
      <p:sp>
        <p:nvSpPr>
          <p:cNvPr id="16" name="#sl-pollanswer(3)">
            <a:extLst>
              <a:ext uri="{FF2B5EF4-FFF2-40B4-BE49-F238E27FC236}">
                <a16:creationId xmlns:a16="http://schemas.microsoft.com/office/drawing/2014/main" id="{5B754836-4455-6A23-000B-50D23279D36A}"/>
              </a:ext>
            </a:extLst>
          </p:cNvPr>
          <p:cNvSpPr txBox="1"/>
          <p:nvPr/>
        </p:nvSpPr>
        <p:spPr>
          <a:xfrm>
            <a:off x="6987117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43%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Background">
            <a:extLst>
              <a:ext uri="{FF2B5EF4-FFF2-40B4-BE49-F238E27FC236}">
                <a16:creationId xmlns:a16="http://schemas.microsoft.com/office/drawing/2014/main" id="{8CA12F41-8FF1-8D6F-3E16-B245AA49C911}"/>
              </a:ext>
            </a:extLst>
          </p:cNvPr>
          <p:cNvSpPr/>
          <p:nvPr/>
        </p:nvSpPr>
        <p:spPr>
          <a:xfrm>
            <a:off x="1455164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0" name="C">
            <a:extLst>
              <a:ext uri="{FF2B5EF4-FFF2-40B4-BE49-F238E27FC236}">
                <a16:creationId xmlns:a16="http://schemas.microsoft.com/office/drawing/2014/main" id="{1B27A653-2021-0F61-2233-D8119EF3220F}"/>
              </a:ext>
            </a:extLst>
          </p:cNvPr>
          <p:cNvSpPr txBox="1"/>
          <p:nvPr/>
        </p:nvSpPr>
        <p:spPr>
          <a:xfrm>
            <a:off x="1719560" y="5515975"/>
            <a:ext cx="511849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C:</a:t>
            </a:r>
          </a:p>
        </p:txBody>
      </p:sp>
      <p:sp>
        <p:nvSpPr>
          <p:cNvPr id="32" name="#sl-pollanswer(2)">
            <a:extLst>
              <a:ext uri="{FF2B5EF4-FFF2-40B4-BE49-F238E27FC236}">
                <a16:creationId xmlns:a16="http://schemas.microsoft.com/office/drawing/2014/main" id="{898E367D-07B1-7A6B-ABBF-6EE1DDC6E218}"/>
              </a:ext>
            </a:extLst>
          </p:cNvPr>
          <p:cNvSpPr txBox="1"/>
          <p:nvPr/>
        </p:nvSpPr>
        <p:spPr>
          <a:xfrm>
            <a:off x="2165610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70%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989C3932-7952-73C6-4EA3-5F88B0CA4BAF}"/>
              </a:ext>
            </a:extLst>
          </p:cNvPr>
          <p:cNvCxnSpPr>
            <a:cxnSpLocks/>
          </p:cNvCxnSpPr>
          <p:nvPr/>
        </p:nvCxnSpPr>
        <p:spPr>
          <a:xfrm>
            <a:off x="0" y="4654534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A5171865-F7F6-0CC0-BAE9-9A07C4EFD5D6}"/>
              </a:ext>
            </a:extLst>
          </p:cNvPr>
          <p:cNvSpPr/>
          <p:nvPr/>
        </p:nvSpPr>
        <p:spPr>
          <a:xfrm>
            <a:off x="6274399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FEDD0E2E-2A80-A359-A210-B19EA8651875}"/>
              </a:ext>
            </a:extLst>
          </p:cNvPr>
          <p:cNvSpPr txBox="1"/>
          <p:nvPr/>
        </p:nvSpPr>
        <p:spPr>
          <a:xfrm>
            <a:off x="6538795" y="4387760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4909707B-AD91-C3DA-E877-B4040A0F23ED}"/>
              </a:ext>
            </a:extLst>
          </p:cNvPr>
          <p:cNvSpPr txBox="1"/>
          <p:nvPr/>
        </p:nvSpPr>
        <p:spPr>
          <a:xfrm>
            <a:off x="6984845" y="4192036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100%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BDECBAEA-3041-995F-700B-B6BF74B58EBC}"/>
              </a:ext>
            </a:extLst>
          </p:cNvPr>
          <p:cNvSpPr/>
          <p:nvPr/>
        </p:nvSpPr>
        <p:spPr>
          <a:xfrm>
            <a:off x="1452892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14B76261-8CB5-3076-DBFF-4A4CE8D59D0A}"/>
              </a:ext>
            </a:extLst>
          </p:cNvPr>
          <p:cNvSpPr txBox="1"/>
          <p:nvPr/>
        </p:nvSpPr>
        <p:spPr>
          <a:xfrm>
            <a:off x="1717288" y="4387760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053EC495-9956-D1E6-5CAA-928668A16ABE}"/>
              </a:ext>
            </a:extLst>
          </p:cNvPr>
          <p:cNvSpPr txBox="1"/>
          <p:nvPr/>
        </p:nvSpPr>
        <p:spPr>
          <a:xfrm>
            <a:off x="2163338" y="4192036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63%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58BCF19C-F6E4-72E3-C8A5-E35F7341DA5A}"/>
              </a:ext>
            </a:extLst>
          </p:cNvPr>
          <p:cNvGrpSpPr/>
          <p:nvPr/>
        </p:nvGrpSpPr>
        <p:grpSpPr>
          <a:xfrm>
            <a:off x="0" y="2860778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AE14ECED-B05C-98BB-F679-AB571F5851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4490191A-3E11-F271-6BD0-22ABDF54B679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0DD1B53-3468-4C77-8B75-2EDD1D294C59}"/>
              </a:ext>
            </a:extLst>
          </p:cNvPr>
          <p:cNvSpPr txBox="1"/>
          <p:nvPr/>
        </p:nvSpPr>
        <p:spPr>
          <a:xfrm>
            <a:off x="1894775" y="3089435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BDAED5"/>
                </a:solidFill>
                <a:latin typeface="Work Sans" pitchFamily="2" charset="77"/>
              </a:rPr>
              <a:t>10. </a:t>
            </a:r>
            <a:endParaRPr lang="en-US" sz="3200" b="1">
              <a:solidFill>
                <a:schemeClr val="bg1"/>
              </a:solidFill>
              <a:latin typeface="Work Sans" pitchFamily="2" charset="77"/>
            </a:endParaRP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4B5B2A7-D46F-46EE-27E4-9B9627289030}"/>
              </a:ext>
            </a:extLst>
          </p:cNvPr>
          <p:cNvSpPr txBox="1">
            <a:spLocks/>
          </p:cNvSpPr>
          <p:nvPr/>
        </p:nvSpPr>
        <p:spPr>
          <a:xfrm>
            <a:off x="2722074" y="2996088"/>
            <a:ext cx="7633442" cy="923330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000" b="1">
                <a:solidFill>
                  <a:schemeClr val="bg1"/>
                </a:solidFill>
                <a:latin typeface="Work Sans SemiBold" pitchFamily="2" charset="77"/>
              </a:rPr>
              <a:t>According to research conducted by eSafety in 2022, what percentage of adults surveyed had a negative online experience?</a:t>
            </a:r>
          </a:p>
        </p:txBody>
      </p:sp>
    </p:spTree>
    <p:extLst>
      <p:ext uri="{BB962C8B-B14F-4D97-AF65-F5344CB8AC3E}">
        <p14:creationId xmlns:p14="http://schemas.microsoft.com/office/powerpoint/2010/main" val="429161149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ouple of women looking at a cellphone&#10;&#10;Description automatically generated">
            <a:extLst>
              <a:ext uri="{FF2B5EF4-FFF2-40B4-BE49-F238E27FC236}">
                <a16:creationId xmlns:a16="http://schemas.microsoft.com/office/drawing/2014/main" id="{72709F0F-7A60-F95B-F651-9D117C4AD0E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27710"/>
          <a:stretch/>
        </p:blipFill>
        <p:spPr>
          <a:xfrm>
            <a:off x="3614977" y="455348"/>
            <a:ext cx="4921503" cy="2387147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68F2DB4F-1622-8577-C609-48F111572E3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138098" y="424236"/>
            <a:ext cx="2451129" cy="394365"/>
          </a:xfrm>
          <a:prstGeom prst="rect">
            <a:avLst/>
          </a:prstGeom>
        </p:spPr>
      </p:pic>
      <p:cxnSp>
        <p:nvCxnSpPr>
          <p:cNvPr id="5" name="Answer Line 2">
            <a:extLst>
              <a:ext uri="{FF2B5EF4-FFF2-40B4-BE49-F238E27FC236}">
                <a16:creationId xmlns:a16="http://schemas.microsoft.com/office/drawing/2014/main" id="{7EFBC67C-CFBE-0071-29B9-0BA261F7EC4E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Background">
            <a:extLst>
              <a:ext uri="{FF2B5EF4-FFF2-40B4-BE49-F238E27FC236}">
                <a16:creationId xmlns:a16="http://schemas.microsoft.com/office/drawing/2014/main" id="{83B09308-6583-D694-8690-0CE25AD099E8}"/>
              </a:ext>
            </a:extLst>
          </p:cNvPr>
          <p:cNvSpPr/>
          <p:nvPr/>
        </p:nvSpPr>
        <p:spPr>
          <a:xfrm>
            <a:off x="6276671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5" name="D">
            <a:extLst>
              <a:ext uri="{FF2B5EF4-FFF2-40B4-BE49-F238E27FC236}">
                <a16:creationId xmlns:a16="http://schemas.microsoft.com/office/drawing/2014/main" id="{D1EA22B0-DEEE-966F-AB4B-C3F277920A3F}"/>
              </a:ext>
            </a:extLst>
          </p:cNvPr>
          <p:cNvSpPr txBox="1"/>
          <p:nvPr/>
        </p:nvSpPr>
        <p:spPr>
          <a:xfrm>
            <a:off x="6541067" y="5515975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D:</a:t>
            </a:r>
          </a:p>
        </p:txBody>
      </p:sp>
      <p:sp>
        <p:nvSpPr>
          <p:cNvPr id="16" name="#sl-pollanswer(3)">
            <a:extLst>
              <a:ext uri="{FF2B5EF4-FFF2-40B4-BE49-F238E27FC236}">
                <a16:creationId xmlns:a16="http://schemas.microsoft.com/office/drawing/2014/main" id="{5B754836-4455-6A23-000B-50D23279D36A}"/>
              </a:ext>
            </a:extLst>
          </p:cNvPr>
          <p:cNvSpPr txBox="1"/>
          <p:nvPr/>
        </p:nvSpPr>
        <p:spPr>
          <a:xfrm>
            <a:off x="6987117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43%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Background">
            <a:extLst>
              <a:ext uri="{FF2B5EF4-FFF2-40B4-BE49-F238E27FC236}">
                <a16:creationId xmlns:a16="http://schemas.microsoft.com/office/drawing/2014/main" id="{8CA12F41-8FF1-8D6F-3E16-B245AA49C911}"/>
              </a:ext>
            </a:extLst>
          </p:cNvPr>
          <p:cNvSpPr/>
          <p:nvPr/>
        </p:nvSpPr>
        <p:spPr>
          <a:xfrm>
            <a:off x="1455164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0" name="C">
            <a:extLst>
              <a:ext uri="{FF2B5EF4-FFF2-40B4-BE49-F238E27FC236}">
                <a16:creationId xmlns:a16="http://schemas.microsoft.com/office/drawing/2014/main" id="{1B27A653-2021-0F61-2233-D8119EF3220F}"/>
              </a:ext>
            </a:extLst>
          </p:cNvPr>
          <p:cNvSpPr txBox="1"/>
          <p:nvPr/>
        </p:nvSpPr>
        <p:spPr>
          <a:xfrm>
            <a:off x="1719560" y="5515975"/>
            <a:ext cx="511849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C:</a:t>
            </a:r>
          </a:p>
        </p:txBody>
      </p:sp>
      <p:sp>
        <p:nvSpPr>
          <p:cNvPr id="32" name="#sl-pollanswer(2)">
            <a:extLst>
              <a:ext uri="{FF2B5EF4-FFF2-40B4-BE49-F238E27FC236}">
                <a16:creationId xmlns:a16="http://schemas.microsoft.com/office/drawing/2014/main" id="{898E367D-07B1-7A6B-ABBF-6EE1DDC6E218}"/>
              </a:ext>
            </a:extLst>
          </p:cNvPr>
          <p:cNvSpPr txBox="1"/>
          <p:nvPr/>
        </p:nvSpPr>
        <p:spPr>
          <a:xfrm>
            <a:off x="2165610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70%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989C3932-7952-73C6-4EA3-5F88B0CA4BAF}"/>
              </a:ext>
            </a:extLst>
          </p:cNvPr>
          <p:cNvCxnSpPr>
            <a:cxnSpLocks/>
          </p:cNvCxnSpPr>
          <p:nvPr/>
        </p:nvCxnSpPr>
        <p:spPr>
          <a:xfrm>
            <a:off x="0" y="4654534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A5171865-F7F6-0CC0-BAE9-9A07C4EFD5D6}"/>
              </a:ext>
            </a:extLst>
          </p:cNvPr>
          <p:cNvSpPr/>
          <p:nvPr/>
        </p:nvSpPr>
        <p:spPr>
          <a:xfrm>
            <a:off x="6274399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FEDD0E2E-2A80-A359-A210-B19EA8651875}"/>
              </a:ext>
            </a:extLst>
          </p:cNvPr>
          <p:cNvSpPr txBox="1"/>
          <p:nvPr/>
        </p:nvSpPr>
        <p:spPr>
          <a:xfrm>
            <a:off x="6538795" y="4387760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4909707B-AD91-C3DA-E877-B4040A0F23ED}"/>
              </a:ext>
            </a:extLst>
          </p:cNvPr>
          <p:cNvSpPr txBox="1"/>
          <p:nvPr/>
        </p:nvSpPr>
        <p:spPr>
          <a:xfrm>
            <a:off x="6984845" y="4192036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100%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BDECBAEA-3041-995F-700B-B6BF74B58EBC}"/>
              </a:ext>
            </a:extLst>
          </p:cNvPr>
          <p:cNvSpPr/>
          <p:nvPr/>
        </p:nvSpPr>
        <p:spPr>
          <a:xfrm>
            <a:off x="1452892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14B76261-8CB5-3076-DBFF-4A4CE8D59D0A}"/>
              </a:ext>
            </a:extLst>
          </p:cNvPr>
          <p:cNvSpPr txBox="1"/>
          <p:nvPr/>
        </p:nvSpPr>
        <p:spPr>
          <a:xfrm>
            <a:off x="1717288" y="4387760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053EC495-9956-D1E6-5CAA-928668A16ABE}"/>
              </a:ext>
            </a:extLst>
          </p:cNvPr>
          <p:cNvSpPr txBox="1"/>
          <p:nvPr/>
        </p:nvSpPr>
        <p:spPr>
          <a:xfrm>
            <a:off x="2163338" y="4192036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63%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58BCF19C-F6E4-72E3-C8A5-E35F7341DA5A}"/>
              </a:ext>
            </a:extLst>
          </p:cNvPr>
          <p:cNvGrpSpPr/>
          <p:nvPr/>
        </p:nvGrpSpPr>
        <p:grpSpPr>
          <a:xfrm>
            <a:off x="0" y="2860778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AE14ECED-B05C-98BB-F679-AB571F5851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4490191A-3E11-F271-6BD0-22ABDF54B679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0DD1B53-3468-4C77-8B75-2EDD1D294C59}"/>
              </a:ext>
            </a:extLst>
          </p:cNvPr>
          <p:cNvSpPr txBox="1"/>
          <p:nvPr/>
        </p:nvSpPr>
        <p:spPr>
          <a:xfrm>
            <a:off x="1894775" y="3089435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BDAED5"/>
                </a:solidFill>
                <a:latin typeface="Work Sans" pitchFamily="2" charset="77"/>
              </a:rPr>
              <a:t>10. </a:t>
            </a:r>
            <a:endParaRPr lang="en-US" sz="3200" b="1">
              <a:solidFill>
                <a:schemeClr val="bg1"/>
              </a:solidFill>
              <a:latin typeface="Work Sans" pitchFamily="2" charset="77"/>
            </a:endParaRP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4B5B2A7-D46F-46EE-27E4-9B9627289030}"/>
              </a:ext>
            </a:extLst>
          </p:cNvPr>
          <p:cNvSpPr txBox="1">
            <a:spLocks/>
          </p:cNvSpPr>
          <p:nvPr/>
        </p:nvSpPr>
        <p:spPr>
          <a:xfrm>
            <a:off x="2722074" y="2996088"/>
            <a:ext cx="7633442" cy="923330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000" b="1">
                <a:solidFill>
                  <a:schemeClr val="bg1"/>
                </a:solidFill>
                <a:latin typeface="Work Sans SemiBold" pitchFamily="2" charset="77"/>
              </a:rPr>
              <a:t>According to research conducted by eSafety in 2022, what percentage of adults surveyed had a negative online experience?</a:t>
            </a:r>
          </a:p>
        </p:txBody>
      </p:sp>
    </p:spTree>
    <p:extLst>
      <p:ext uri="{BB962C8B-B14F-4D97-AF65-F5344CB8AC3E}">
        <p14:creationId xmlns:p14="http://schemas.microsoft.com/office/powerpoint/2010/main" val="397256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5A56D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ircular logo with text and a smiley face&#10;&#10;Description automatically generated">
            <a:extLst>
              <a:ext uri="{FF2B5EF4-FFF2-40B4-BE49-F238E27FC236}">
                <a16:creationId xmlns:a16="http://schemas.microsoft.com/office/drawing/2014/main" id="{576CFCF3-20DB-6BB5-403A-6BB0402370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20412" y="-522176"/>
            <a:ext cx="3951176" cy="3951176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68F2DB4F-1622-8577-C609-48F111572E3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52949" y="6029904"/>
            <a:ext cx="2451129" cy="394365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7D8C846F-0DC0-0D90-A743-48FC9922136C}"/>
              </a:ext>
            </a:extLst>
          </p:cNvPr>
          <p:cNvGrpSpPr/>
          <p:nvPr/>
        </p:nvGrpSpPr>
        <p:grpSpPr>
          <a:xfrm>
            <a:off x="614484" y="2815832"/>
            <a:ext cx="10963031" cy="2205390"/>
            <a:chOff x="614484" y="1972601"/>
            <a:chExt cx="10963031" cy="2205390"/>
          </a:xfrm>
        </p:grpSpPr>
        <p:sp>
          <p:nvSpPr>
            <p:cNvPr id="14" name="Rounded Rectangle 13">
              <a:extLst>
                <a:ext uri="{FF2B5EF4-FFF2-40B4-BE49-F238E27FC236}">
                  <a16:creationId xmlns:a16="http://schemas.microsoft.com/office/drawing/2014/main" id="{9974D781-D11F-2A69-0A84-2E146E61C738}"/>
                </a:ext>
              </a:extLst>
            </p:cNvPr>
            <p:cNvSpPr/>
            <p:nvPr/>
          </p:nvSpPr>
          <p:spPr>
            <a:xfrm>
              <a:off x="614484" y="1972601"/>
              <a:ext cx="10963031" cy="2205390"/>
            </a:xfrm>
            <a:prstGeom prst="roundRect">
              <a:avLst/>
            </a:prstGeom>
            <a:solidFill>
              <a:srgbClr val="002060"/>
            </a:solidFill>
            <a:ln w="38100">
              <a:prstDash val="solid"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2910468"/>
                        <a:gd name="connsiteY0" fmla="*/ 485088 h 2916747"/>
                        <a:gd name="connsiteX1" fmla="*/ 485088 w 2910468"/>
                        <a:gd name="connsiteY1" fmla="*/ 0 h 2916747"/>
                        <a:gd name="connsiteX2" fmla="*/ 2425380 w 2910468"/>
                        <a:gd name="connsiteY2" fmla="*/ 0 h 2916747"/>
                        <a:gd name="connsiteX3" fmla="*/ 2910468 w 2910468"/>
                        <a:gd name="connsiteY3" fmla="*/ 485088 h 2916747"/>
                        <a:gd name="connsiteX4" fmla="*/ 2910468 w 2910468"/>
                        <a:gd name="connsiteY4" fmla="*/ 2431659 h 2916747"/>
                        <a:gd name="connsiteX5" fmla="*/ 2425380 w 2910468"/>
                        <a:gd name="connsiteY5" fmla="*/ 2916747 h 2916747"/>
                        <a:gd name="connsiteX6" fmla="*/ 485088 w 2910468"/>
                        <a:gd name="connsiteY6" fmla="*/ 2916747 h 2916747"/>
                        <a:gd name="connsiteX7" fmla="*/ 0 w 2910468"/>
                        <a:gd name="connsiteY7" fmla="*/ 2431659 h 2916747"/>
                        <a:gd name="connsiteX8" fmla="*/ 0 w 2910468"/>
                        <a:gd name="connsiteY8" fmla="*/ 485088 h 291674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2910468" h="2916747" fill="none" extrusionOk="0">
                          <a:moveTo>
                            <a:pt x="0" y="485088"/>
                          </a:moveTo>
                          <a:cubicBezTo>
                            <a:pt x="-6387" y="216148"/>
                            <a:pt x="252755" y="29093"/>
                            <a:pt x="485088" y="0"/>
                          </a:cubicBezTo>
                          <a:cubicBezTo>
                            <a:pt x="713098" y="130954"/>
                            <a:pt x="1525373" y="43574"/>
                            <a:pt x="2425380" y="0"/>
                          </a:cubicBezTo>
                          <a:cubicBezTo>
                            <a:pt x="2703874" y="16307"/>
                            <a:pt x="2920720" y="229739"/>
                            <a:pt x="2910468" y="485088"/>
                          </a:cubicBezTo>
                          <a:cubicBezTo>
                            <a:pt x="2760029" y="1351127"/>
                            <a:pt x="2996347" y="2047022"/>
                            <a:pt x="2910468" y="2431659"/>
                          </a:cubicBezTo>
                          <a:cubicBezTo>
                            <a:pt x="2872540" y="2705794"/>
                            <a:pt x="2685122" y="2911113"/>
                            <a:pt x="2425380" y="2916747"/>
                          </a:cubicBezTo>
                          <a:cubicBezTo>
                            <a:pt x="1641450" y="3071944"/>
                            <a:pt x="1126826" y="3079767"/>
                            <a:pt x="485088" y="2916747"/>
                          </a:cubicBezTo>
                          <a:cubicBezTo>
                            <a:pt x="220216" y="2875698"/>
                            <a:pt x="-22128" y="2712487"/>
                            <a:pt x="0" y="2431659"/>
                          </a:cubicBezTo>
                          <a:cubicBezTo>
                            <a:pt x="64656" y="1692198"/>
                            <a:pt x="-17807" y="1061894"/>
                            <a:pt x="0" y="485088"/>
                          </a:cubicBezTo>
                          <a:close/>
                        </a:path>
                        <a:path w="2910468" h="2916747" stroke="0" extrusionOk="0">
                          <a:moveTo>
                            <a:pt x="0" y="485088"/>
                          </a:moveTo>
                          <a:cubicBezTo>
                            <a:pt x="-34443" y="195936"/>
                            <a:pt x="185793" y="11781"/>
                            <a:pt x="485088" y="0"/>
                          </a:cubicBezTo>
                          <a:cubicBezTo>
                            <a:pt x="811863" y="132882"/>
                            <a:pt x="1608970" y="-84951"/>
                            <a:pt x="2425380" y="0"/>
                          </a:cubicBezTo>
                          <a:cubicBezTo>
                            <a:pt x="2661550" y="30993"/>
                            <a:pt x="2902279" y="262445"/>
                            <a:pt x="2910468" y="485088"/>
                          </a:cubicBezTo>
                          <a:cubicBezTo>
                            <a:pt x="2930655" y="1348762"/>
                            <a:pt x="3062948" y="1908881"/>
                            <a:pt x="2910468" y="2431659"/>
                          </a:cubicBezTo>
                          <a:cubicBezTo>
                            <a:pt x="2945994" y="2703781"/>
                            <a:pt x="2710471" y="2881383"/>
                            <a:pt x="2425380" y="2916747"/>
                          </a:cubicBezTo>
                          <a:cubicBezTo>
                            <a:pt x="1859335" y="3004386"/>
                            <a:pt x="944877" y="2844068"/>
                            <a:pt x="485088" y="2916747"/>
                          </a:cubicBezTo>
                          <a:cubicBezTo>
                            <a:pt x="211869" y="2866092"/>
                            <a:pt x="-3403" y="2704295"/>
                            <a:pt x="0" y="2431659"/>
                          </a:cubicBezTo>
                          <a:cubicBezTo>
                            <a:pt x="-38581" y="1930065"/>
                            <a:pt x="63341" y="1198112"/>
                            <a:pt x="0" y="485088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20DD1B53-3468-4C77-8B75-2EDD1D294C59}"/>
                </a:ext>
              </a:extLst>
            </p:cNvPr>
            <p:cNvSpPr txBox="1"/>
            <p:nvPr/>
          </p:nvSpPr>
          <p:spPr>
            <a:xfrm>
              <a:off x="614484" y="2301066"/>
              <a:ext cx="10963031" cy="656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4400"/>
                </a:lnSpc>
              </a:pPr>
              <a:r>
                <a:rPr lang="en-US" sz="4000" b="1">
                  <a:solidFill>
                    <a:srgbClr val="FF779F"/>
                  </a:solidFill>
                  <a:latin typeface="Work Sans" pitchFamily="2" charset="77"/>
                </a:rPr>
                <a:t>Round 2 </a:t>
              </a:r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3C4D7E9F-86F1-956B-D7EC-CC2D9770B344}"/>
                </a:ext>
              </a:extLst>
            </p:cNvPr>
            <p:cNvSpPr txBox="1"/>
            <p:nvPr/>
          </p:nvSpPr>
          <p:spPr>
            <a:xfrm>
              <a:off x="614484" y="3062375"/>
              <a:ext cx="1096303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>
                  <a:solidFill>
                    <a:schemeClr val="bg1"/>
                  </a:solidFill>
                  <a:latin typeface="Work Sans" pitchFamily="2" charset="77"/>
                </a:rPr>
                <a:t>General internet trivia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672894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Graphic 18">
            <a:extLst>
              <a:ext uri="{FF2B5EF4-FFF2-40B4-BE49-F238E27FC236}">
                <a16:creationId xmlns:a16="http://schemas.microsoft.com/office/drawing/2014/main" id="{68F2DB4F-1622-8577-C609-48F111572E3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138098" y="424236"/>
            <a:ext cx="2451129" cy="394365"/>
          </a:xfrm>
          <a:prstGeom prst="rect">
            <a:avLst/>
          </a:prstGeom>
        </p:spPr>
      </p:pic>
      <p:cxnSp>
        <p:nvCxnSpPr>
          <p:cNvPr id="5" name="Answer Line 2">
            <a:extLst>
              <a:ext uri="{FF2B5EF4-FFF2-40B4-BE49-F238E27FC236}">
                <a16:creationId xmlns:a16="http://schemas.microsoft.com/office/drawing/2014/main" id="{7EFBC67C-CFBE-0071-29B9-0BA261F7EC4E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Background">
            <a:extLst>
              <a:ext uri="{FF2B5EF4-FFF2-40B4-BE49-F238E27FC236}">
                <a16:creationId xmlns:a16="http://schemas.microsoft.com/office/drawing/2014/main" id="{83B09308-6583-D694-8690-0CE25AD099E8}"/>
              </a:ext>
            </a:extLst>
          </p:cNvPr>
          <p:cNvSpPr/>
          <p:nvPr/>
        </p:nvSpPr>
        <p:spPr>
          <a:xfrm>
            <a:off x="6276671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5" name="D">
            <a:extLst>
              <a:ext uri="{FF2B5EF4-FFF2-40B4-BE49-F238E27FC236}">
                <a16:creationId xmlns:a16="http://schemas.microsoft.com/office/drawing/2014/main" id="{D1EA22B0-DEEE-966F-AB4B-C3F277920A3F}"/>
              </a:ext>
            </a:extLst>
          </p:cNvPr>
          <p:cNvSpPr txBox="1"/>
          <p:nvPr/>
        </p:nvSpPr>
        <p:spPr>
          <a:xfrm>
            <a:off x="6541067" y="5515975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D:</a:t>
            </a:r>
          </a:p>
        </p:txBody>
      </p:sp>
      <p:sp>
        <p:nvSpPr>
          <p:cNvPr id="16" name="#sl-pollanswer(3)">
            <a:extLst>
              <a:ext uri="{FF2B5EF4-FFF2-40B4-BE49-F238E27FC236}">
                <a16:creationId xmlns:a16="http://schemas.microsoft.com/office/drawing/2014/main" id="{5B754836-4455-6A23-000B-50D23279D36A}"/>
              </a:ext>
            </a:extLst>
          </p:cNvPr>
          <p:cNvSpPr txBox="1"/>
          <p:nvPr/>
        </p:nvSpPr>
        <p:spPr>
          <a:xfrm>
            <a:off x="6987117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 (Twitter)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Background">
            <a:extLst>
              <a:ext uri="{FF2B5EF4-FFF2-40B4-BE49-F238E27FC236}">
                <a16:creationId xmlns:a16="http://schemas.microsoft.com/office/drawing/2014/main" id="{8CA12F41-8FF1-8D6F-3E16-B245AA49C911}"/>
              </a:ext>
            </a:extLst>
          </p:cNvPr>
          <p:cNvSpPr/>
          <p:nvPr/>
        </p:nvSpPr>
        <p:spPr>
          <a:xfrm>
            <a:off x="1455164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0" name="C">
            <a:extLst>
              <a:ext uri="{FF2B5EF4-FFF2-40B4-BE49-F238E27FC236}">
                <a16:creationId xmlns:a16="http://schemas.microsoft.com/office/drawing/2014/main" id="{1B27A653-2021-0F61-2233-D8119EF3220F}"/>
              </a:ext>
            </a:extLst>
          </p:cNvPr>
          <p:cNvSpPr txBox="1"/>
          <p:nvPr/>
        </p:nvSpPr>
        <p:spPr>
          <a:xfrm>
            <a:off x="1719560" y="5515975"/>
            <a:ext cx="511849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C:</a:t>
            </a:r>
          </a:p>
        </p:txBody>
      </p:sp>
      <p:sp>
        <p:nvSpPr>
          <p:cNvPr id="32" name="#sl-pollanswer(2)">
            <a:extLst>
              <a:ext uri="{FF2B5EF4-FFF2-40B4-BE49-F238E27FC236}">
                <a16:creationId xmlns:a16="http://schemas.microsoft.com/office/drawing/2014/main" id="{898E367D-07B1-7A6B-ABBF-6EE1DDC6E218}"/>
              </a:ext>
            </a:extLst>
          </p:cNvPr>
          <p:cNvSpPr txBox="1"/>
          <p:nvPr/>
        </p:nvSpPr>
        <p:spPr>
          <a:xfrm>
            <a:off x="2163338" y="5311884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Facebook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989C3932-7952-73C6-4EA3-5F88B0CA4BAF}"/>
              </a:ext>
            </a:extLst>
          </p:cNvPr>
          <p:cNvCxnSpPr>
            <a:cxnSpLocks/>
          </p:cNvCxnSpPr>
          <p:nvPr/>
        </p:nvCxnSpPr>
        <p:spPr>
          <a:xfrm>
            <a:off x="0" y="4654534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A5171865-F7F6-0CC0-BAE9-9A07C4EFD5D6}"/>
              </a:ext>
            </a:extLst>
          </p:cNvPr>
          <p:cNvSpPr/>
          <p:nvPr/>
        </p:nvSpPr>
        <p:spPr>
          <a:xfrm>
            <a:off x="6274399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FEDD0E2E-2A80-A359-A210-B19EA8651875}"/>
              </a:ext>
            </a:extLst>
          </p:cNvPr>
          <p:cNvSpPr txBox="1"/>
          <p:nvPr/>
        </p:nvSpPr>
        <p:spPr>
          <a:xfrm>
            <a:off x="6538795" y="4387760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4909707B-AD91-C3DA-E877-B4040A0F23ED}"/>
              </a:ext>
            </a:extLst>
          </p:cNvPr>
          <p:cNvSpPr txBox="1"/>
          <p:nvPr/>
        </p:nvSpPr>
        <p:spPr>
          <a:xfrm>
            <a:off x="6984845" y="4192036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LinkedIn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BDECBAEA-3041-995F-700B-B6BF74B58EBC}"/>
              </a:ext>
            </a:extLst>
          </p:cNvPr>
          <p:cNvSpPr/>
          <p:nvPr/>
        </p:nvSpPr>
        <p:spPr>
          <a:xfrm>
            <a:off x="1452892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14B76261-8CB5-3076-DBFF-4A4CE8D59D0A}"/>
              </a:ext>
            </a:extLst>
          </p:cNvPr>
          <p:cNvSpPr txBox="1"/>
          <p:nvPr/>
        </p:nvSpPr>
        <p:spPr>
          <a:xfrm>
            <a:off x="1717288" y="4387760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053EC495-9956-D1E6-5CAA-928668A16ABE}"/>
              </a:ext>
            </a:extLst>
          </p:cNvPr>
          <p:cNvSpPr txBox="1"/>
          <p:nvPr/>
        </p:nvSpPr>
        <p:spPr>
          <a:xfrm>
            <a:off x="2163338" y="4192036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Instagram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58BCF19C-F6E4-72E3-C8A5-E35F7341DA5A}"/>
              </a:ext>
            </a:extLst>
          </p:cNvPr>
          <p:cNvGrpSpPr/>
          <p:nvPr/>
        </p:nvGrpSpPr>
        <p:grpSpPr>
          <a:xfrm>
            <a:off x="0" y="2860778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AE14ECED-B05C-98BB-F679-AB571F5851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4490191A-3E11-F271-6BD0-22ABDF54B679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0DD1B53-3468-4C77-8B75-2EDD1D294C59}"/>
              </a:ext>
            </a:extLst>
          </p:cNvPr>
          <p:cNvSpPr txBox="1"/>
          <p:nvPr/>
        </p:nvSpPr>
        <p:spPr>
          <a:xfrm>
            <a:off x="1894775" y="3089435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FF779F"/>
                </a:solidFill>
                <a:latin typeface="Work Sans" pitchFamily="2" charset="77"/>
              </a:rPr>
              <a:t>1. 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4B5B2A7-D46F-46EE-27E4-9B9627289030}"/>
              </a:ext>
            </a:extLst>
          </p:cNvPr>
          <p:cNvSpPr txBox="1">
            <a:spLocks/>
          </p:cNvSpPr>
          <p:nvPr/>
        </p:nvSpPr>
        <p:spPr>
          <a:xfrm>
            <a:off x="2558477" y="3055496"/>
            <a:ext cx="7272052" cy="1292662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Which social media platform was launched first?</a:t>
            </a:r>
          </a:p>
          <a:p>
            <a:pPr defTabSz="914378">
              <a:defRPr/>
            </a:pPr>
            <a:endParaRPr lang="en-GB" sz="2800" b="1">
              <a:solidFill>
                <a:schemeClr val="bg1"/>
              </a:solidFill>
              <a:latin typeface="Work Sans SemiBold" pitchFamily="2" charset="77"/>
            </a:endParaRPr>
          </a:p>
        </p:txBody>
      </p:sp>
      <p:pic>
        <p:nvPicPr>
          <p:cNvPr id="3" name="Picture 2" descr="A group of logos on a black background&#10;&#10;Description automatically generated">
            <a:extLst>
              <a:ext uri="{FF2B5EF4-FFF2-40B4-BE49-F238E27FC236}">
                <a16:creationId xmlns:a16="http://schemas.microsoft.com/office/drawing/2014/main" id="{1F5B8DEC-9F9C-A558-E282-63FCBA34808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61554" y="302139"/>
            <a:ext cx="3265897" cy="2721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21643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Graphic 18">
            <a:extLst>
              <a:ext uri="{FF2B5EF4-FFF2-40B4-BE49-F238E27FC236}">
                <a16:creationId xmlns:a16="http://schemas.microsoft.com/office/drawing/2014/main" id="{68F2DB4F-1622-8577-C609-48F111572E3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138098" y="424236"/>
            <a:ext cx="2451129" cy="394365"/>
          </a:xfrm>
          <a:prstGeom prst="rect">
            <a:avLst/>
          </a:prstGeom>
        </p:spPr>
      </p:pic>
      <p:cxnSp>
        <p:nvCxnSpPr>
          <p:cNvPr id="5" name="Answer Line 2">
            <a:extLst>
              <a:ext uri="{FF2B5EF4-FFF2-40B4-BE49-F238E27FC236}">
                <a16:creationId xmlns:a16="http://schemas.microsoft.com/office/drawing/2014/main" id="{7EFBC67C-CFBE-0071-29B9-0BA261F7EC4E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Background">
            <a:extLst>
              <a:ext uri="{FF2B5EF4-FFF2-40B4-BE49-F238E27FC236}">
                <a16:creationId xmlns:a16="http://schemas.microsoft.com/office/drawing/2014/main" id="{83B09308-6583-D694-8690-0CE25AD099E8}"/>
              </a:ext>
            </a:extLst>
          </p:cNvPr>
          <p:cNvSpPr/>
          <p:nvPr/>
        </p:nvSpPr>
        <p:spPr>
          <a:xfrm>
            <a:off x="6276671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5" name="D">
            <a:extLst>
              <a:ext uri="{FF2B5EF4-FFF2-40B4-BE49-F238E27FC236}">
                <a16:creationId xmlns:a16="http://schemas.microsoft.com/office/drawing/2014/main" id="{D1EA22B0-DEEE-966F-AB4B-C3F277920A3F}"/>
              </a:ext>
            </a:extLst>
          </p:cNvPr>
          <p:cNvSpPr txBox="1"/>
          <p:nvPr/>
        </p:nvSpPr>
        <p:spPr>
          <a:xfrm>
            <a:off x="6541067" y="5515975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D:</a:t>
            </a:r>
          </a:p>
        </p:txBody>
      </p:sp>
      <p:sp>
        <p:nvSpPr>
          <p:cNvPr id="16" name="#sl-pollanswer(3)">
            <a:extLst>
              <a:ext uri="{FF2B5EF4-FFF2-40B4-BE49-F238E27FC236}">
                <a16:creationId xmlns:a16="http://schemas.microsoft.com/office/drawing/2014/main" id="{5B754836-4455-6A23-000B-50D23279D36A}"/>
              </a:ext>
            </a:extLst>
          </p:cNvPr>
          <p:cNvSpPr txBox="1"/>
          <p:nvPr/>
        </p:nvSpPr>
        <p:spPr>
          <a:xfrm>
            <a:off x="6987117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 (Twitter)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Background">
            <a:extLst>
              <a:ext uri="{FF2B5EF4-FFF2-40B4-BE49-F238E27FC236}">
                <a16:creationId xmlns:a16="http://schemas.microsoft.com/office/drawing/2014/main" id="{8CA12F41-8FF1-8D6F-3E16-B245AA49C911}"/>
              </a:ext>
            </a:extLst>
          </p:cNvPr>
          <p:cNvSpPr/>
          <p:nvPr/>
        </p:nvSpPr>
        <p:spPr>
          <a:xfrm>
            <a:off x="1455164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0" name="C">
            <a:extLst>
              <a:ext uri="{FF2B5EF4-FFF2-40B4-BE49-F238E27FC236}">
                <a16:creationId xmlns:a16="http://schemas.microsoft.com/office/drawing/2014/main" id="{1B27A653-2021-0F61-2233-D8119EF3220F}"/>
              </a:ext>
            </a:extLst>
          </p:cNvPr>
          <p:cNvSpPr txBox="1"/>
          <p:nvPr/>
        </p:nvSpPr>
        <p:spPr>
          <a:xfrm>
            <a:off x="1719560" y="5515975"/>
            <a:ext cx="511849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C:</a:t>
            </a:r>
          </a:p>
        </p:txBody>
      </p:sp>
      <p:sp>
        <p:nvSpPr>
          <p:cNvPr id="32" name="#sl-pollanswer(2)">
            <a:extLst>
              <a:ext uri="{FF2B5EF4-FFF2-40B4-BE49-F238E27FC236}">
                <a16:creationId xmlns:a16="http://schemas.microsoft.com/office/drawing/2014/main" id="{898E367D-07B1-7A6B-ABBF-6EE1DDC6E218}"/>
              </a:ext>
            </a:extLst>
          </p:cNvPr>
          <p:cNvSpPr txBox="1"/>
          <p:nvPr/>
        </p:nvSpPr>
        <p:spPr>
          <a:xfrm>
            <a:off x="2163338" y="5311884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Facebook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989C3932-7952-73C6-4EA3-5F88B0CA4BAF}"/>
              </a:ext>
            </a:extLst>
          </p:cNvPr>
          <p:cNvCxnSpPr>
            <a:cxnSpLocks/>
          </p:cNvCxnSpPr>
          <p:nvPr/>
        </p:nvCxnSpPr>
        <p:spPr>
          <a:xfrm>
            <a:off x="0" y="4654534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A5171865-F7F6-0CC0-BAE9-9A07C4EFD5D6}"/>
              </a:ext>
            </a:extLst>
          </p:cNvPr>
          <p:cNvSpPr/>
          <p:nvPr/>
        </p:nvSpPr>
        <p:spPr>
          <a:xfrm>
            <a:off x="6274399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FEDD0E2E-2A80-A359-A210-B19EA8651875}"/>
              </a:ext>
            </a:extLst>
          </p:cNvPr>
          <p:cNvSpPr txBox="1"/>
          <p:nvPr/>
        </p:nvSpPr>
        <p:spPr>
          <a:xfrm>
            <a:off x="6538795" y="4387760"/>
            <a:ext cx="496626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4909707B-AD91-C3DA-E877-B4040A0F23ED}"/>
              </a:ext>
            </a:extLst>
          </p:cNvPr>
          <p:cNvSpPr txBox="1"/>
          <p:nvPr/>
        </p:nvSpPr>
        <p:spPr>
          <a:xfrm>
            <a:off x="6984845" y="4192036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LinkedIn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BDECBAEA-3041-995F-700B-B6BF74B58EBC}"/>
              </a:ext>
            </a:extLst>
          </p:cNvPr>
          <p:cNvSpPr/>
          <p:nvPr/>
        </p:nvSpPr>
        <p:spPr>
          <a:xfrm>
            <a:off x="1452892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14B76261-8CB5-3076-DBFF-4A4CE8D59D0A}"/>
              </a:ext>
            </a:extLst>
          </p:cNvPr>
          <p:cNvSpPr txBox="1"/>
          <p:nvPr/>
        </p:nvSpPr>
        <p:spPr>
          <a:xfrm>
            <a:off x="1717288" y="4387760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053EC495-9956-D1E6-5CAA-928668A16ABE}"/>
              </a:ext>
            </a:extLst>
          </p:cNvPr>
          <p:cNvSpPr txBox="1"/>
          <p:nvPr/>
        </p:nvSpPr>
        <p:spPr>
          <a:xfrm>
            <a:off x="2163338" y="4192036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Instagram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58BCF19C-F6E4-72E3-C8A5-E35F7341DA5A}"/>
              </a:ext>
            </a:extLst>
          </p:cNvPr>
          <p:cNvGrpSpPr/>
          <p:nvPr/>
        </p:nvGrpSpPr>
        <p:grpSpPr>
          <a:xfrm>
            <a:off x="0" y="2860778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AE14ECED-B05C-98BB-F679-AB571F5851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4490191A-3E11-F271-6BD0-22ABDF54B679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0DD1B53-3468-4C77-8B75-2EDD1D294C59}"/>
              </a:ext>
            </a:extLst>
          </p:cNvPr>
          <p:cNvSpPr txBox="1"/>
          <p:nvPr/>
        </p:nvSpPr>
        <p:spPr>
          <a:xfrm>
            <a:off x="1894775" y="3089435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FF779F"/>
                </a:solidFill>
                <a:latin typeface="Work Sans" pitchFamily="2" charset="77"/>
              </a:rPr>
              <a:t>1. 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4B5B2A7-D46F-46EE-27E4-9B9627289030}"/>
              </a:ext>
            </a:extLst>
          </p:cNvPr>
          <p:cNvSpPr txBox="1">
            <a:spLocks/>
          </p:cNvSpPr>
          <p:nvPr/>
        </p:nvSpPr>
        <p:spPr>
          <a:xfrm>
            <a:off x="2558477" y="3055496"/>
            <a:ext cx="7272052" cy="1292662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Which social media platform was launched first?</a:t>
            </a:r>
          </a:p>
          <a:p>
            <a:pPr defTabSz="914378">
              <a:defRPr/>
            </a:pPr>
            <a:endParaRPr lang="en-GB" sz="2800" b="1">
              <a:solidFill>
                <a:schemeClr val="bg1"/>
              </a:solidFill>
              <a:latin typeface="Work Sans SemiBold" pitchFamily="2" charset="77"/>
            </a:endParaRPr>
          </a:p>
        </p:txBody>
      </p:sp>
      <p:pic>
        <p:nvPicPr>
          <p:cNvPr id="3" name="Picture 2" descr="A group of logos on a black background&#10;&#10;Description automatically generated">
            <a:extLst>
              <a:ext uri="{FF2B5EF4-FFF2-40B4-BE49-F238E27FC236}">
                <a16:creationId xmlns:a16="http://schemas.microsoft.com/office/drawing/2014/main" id="{1F5B8DEC-9F9C-A558-E282-63FCBA34808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61554" y="302139"/>
            <a:ext cx="3265897" cy="2721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134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5A56D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lue text on a blue background&#10;&#10;Description automatically generated">
            <a:extLst>
              <a:ext uri="{FF2B5EF4-FFF2-40B4-BE49-F238E27FC236}">
                <a16:creationId xmlns:a16="http://schemas.microsoft.com/office/drawing/2014/main" id="{AE944AC7-850F-5DAF-2D5E-B0C20A2BCA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06778" y="402931"/>
            <a:ext cx="3778444" cy="2508379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68F2DB4F-1622-8577-C609-48F111572E3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138098" y="424236"/>
            <a:ext cx="2451129" cy="394365"/>
          </a:xfrm>
          <a:prstGeom prst="rect">
            <a:avLst/>
          </a:prstGeom>
        </p:spPr>
      </p:pic>
      <p:cxnSp>
        <p:nvCxnSpPr>
          <p:cNvPr id="5" name="Answer Line 2">
            <a:extLst>
              <a:ext uri="{FF2B5EF4-FFF2-40B4-BE49-F238E27FC236}">
                <a16:creationId xmlns:a16="http://schemas.microsoft.com/office/drawing/2014/main" id="{7EFBC67C-CFBE-0071-29B9-0BA261F7EC4E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Background">
            <a:extLst>
              <a:ext uri="{FF2B5EF4-FFF2-40B4-BE49-F238E27FC236}">
                <a16:creationId xmlns:a16="http://schemas.microsoft.com/office/drawing/2014/main" id="{83B09308-6583-D694-8690-0CE25AD099E8}"/>
              </a:ext>
            </a:extLst>
          </p:cNvPr>
          <p:cNvSpPr/>
          <p:nvPr/>
        </p:nvSpPr>
        <p:spPr>
          <a:xfrm>
            <a:off x="6276671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5" name="D">
            <a:extLst>
              <a:ext uri="{FF2B5EF4-FFF2-40B4-BE49-F238E27FC236}">
                <a16:creationId xmlns:a16="http://schemas.microsoft.com/office/drawing/2014/main" id="{D1EA22B0-DEEE-966F-AB4B-C3F277920A3F}"/>
              </a:ext>
            </a:extLst>
          </p:cNvPr>
          <p:cNvSpPr txBox="1"/>
          <p:nvPr/>
        </p:nvSpPr>
        <p:spPr>
          <a:xfrm>
            <a:off x="6541067" y="5515975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D:</a:t>
            </a:r>
          </a:p>
        </p:txBody>
      </p:sp>
      <p:sp>
        <p:nvSpPr>
          <p:cNvPr id="16" name="#sl-pollanswer(3)">
            <a:extLst>
              <a:ext uri="{FF2B5EF4-FFF2-40B4-BE49-F238E27FC236}">
                <a16:creationId xmlns:a16="http://schemas.microsoft.com/office/drawing/2014/main" id="{5B754836-4455-6A23-000B-50D23279D36A}"/>
              </a:ext>
            </a:extLst>
          </p:cNvPr>
          <p:cNvSpPr txBox="1"/>
          <p:nvPr/>
        </p:nvSpPr>
        <p:spPr>
          <a:xfrm>
            <a:off x="6987117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Hyperlink Transmission Protocol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Background">
            <a:extLst>
              <a:ext uri="{FF2B5EF4-FFF2-40B4-BE49-F238E27FC236}">
                <a16:creationId xmlns:a16="http://schemas.microsoft.com/office/drawing/2014/main" id="{8CA12F41-8FF1-8D6F-3E16-B245AA49C911}"/>
              </a:ext>
            </a:extLst>
          </p:cNvPr>
          <p:cNvSpPr/>
          <p:nvPr/>
        </p:nvSpPr>
        <p:spPr>
          <a:xfrm>
            <a:off x="1455164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0" name="C">
            <a:extLst>
              <a:ext uri="{FF2B5EF4-FFF2-40B4-BE49-F238E27FC236}">
                <a16:creationId xmlns:a16="http://schemas.microsoft.com/office/drawing/2014/main" id="{1B27A653-2021-0F61-2233-D8119EF3220F}"/>
              </a:ext>
            </a:extLst>
          </p:cNvPr>
          <p:cNvSpPr txBox="1"/>
          <p:nvPr/>
        </p:nvSpPr>
        <p:spPr>
          <a:xfrm>
            <a:off x="1719560" y="5515975"/>
            <a:ext cx="511849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C:</a:t>
            </a:r>
          </a:p>
        </p:txBody>
      </p:sp>
      <p:sp>
        <p:nvSpPr>
          <p:cNvPr id="32" name="#sl-pollanswer(2)">
            <a:extLst>
              <a:ext uri="{FF2B5EF4-FFF2-40B4-BE49-F238E27FC236}">
                <a16:creationId xmlns:a16="http://schemas.microsoft.com/office/drawing/2014/main" id="{898E367D-07B1-7A6B-ABBF-6EE1DDC6E218}"/>
              </a:ext>
            </a:extLst>
          </p:cNvPr>
          <p:cNvSpPr txBox="1"/>
          <p:nvPr/>
        </p:nvSpPr>
        <p:spPr>
          <a:xfrm>
            <a:off x="2163338" y="5311884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Hyperlink Text Transfer Protocol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989C3932-7952-73C6-4EA3-5F88B0CA4BAF}"/>
              </a:ext>
            </a:extLst>
          </p:cNvPr>
          <p:cNvCxnSpPr>
            <a:cxnSpLocks/>
          </p:cNvCxnSpPr>
          <p:nvPr/>
        </p:nvCxnSpPr>
        <p:spPr>
          <a:xfrm>
            <a:off x="0" y="4654534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A5171865-F7F6-0CC0-BAE9-9A07C4EFD5D6}"/>
              </a:ext>
            </a:extLst>
          </p:cNvPr>
          <p:cNvSpPr/>
          <p:nvPr/>
        </p:nvSpPr>
        <p:spPr>
          <a:xfrm>
            <a:off x="6274399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FEDD0E2E-2A80-A359-A210-B19EA8651875}"/>
              </a:ext>
            </a:extLst>
          </p:cNvPr>
          <p:cNvSpPr txBox="1"/>
          <p:nvPr/>
        </p:nvSpPr>
        <p:spPr>
          <a:xfrm>
            <a:off x="6538795" y="4387760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4909707B-AD91-C3DA-E877-B4040A0F23ED}"/>
              </a:ext>
            </a:extLst>
          </p:cNvPr>
          <p:cNvSpPr txBox="1"/>
          <p:nvPr/>
        </p:nvSpPr>
        <p:spPr>
          <a:xfrm>
            <a:off x="6984845" y="4192036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Hypertext Transmission Protocol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BDECBAEA-3041-995F-700B-B6BF74B58EBC}"/>
              </a:ext>
            </a:extLst>
          </p:cNvPr>
          <p:cNvSpPr/>
          <p:nvPr/>
        </p:nvSpPr>
        <p:spPr>
          <a:xfrm>
            <a:off x="1452892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14B76261-8CB5-3076-DBFF-4A4CE8D59D0A}"/>
              </a:ext>
            </a:extLst>
          </p:cNvPr>
          <p:cNvSpPr txBox="1"/>
          <p:nvPr/>
        </p:nvSpPr>
        <p:spPr>
          <a:xfrm>
            <a:off x="1717288" y="4387760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053EC495-9956-D1E6-5CAA-928668A16ABE}"/>
              </a:ext>
            </a:extLst>
          </p:cNvPr>
          <p:cNvSpPr txBox="1"/>
          <p:nvPr/>
        </p:nvSpPr>
        <p:spPr>
          <a:xfrm>
            <a:off x="2163338" y="4192036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Hypertext Transfer Protocol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58BCF19C-F6E4-72E3-C8A5-E35F7341DA5A}"/>
              </a:ext>
            </a:extLst>
          </p:cNvPr>
          <p:cNvGrpSpPr/>
          <p:nvPr/>
        </p:nvGrpSpPr>
        <p:grpSpPr>
          <a:xfrm>
            <a:off x="0" y="2860778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AE14ECED-B05C-98BB-F679-AB571F5851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4490191A-3E11-F271-6BD0-22ABDF54B679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0DD1B53-3468-4C77-8B75-2EDD1D294C59}"/>
              </a:ext>
            </a:extLst>
          </p:cNvPr>
          <p:cNvSpPr txBox="1"/>
          <p:nvPr/>
        </p:nvSpPr>
        <p:spPr>
          <a:xfrm>
            <a:off x="1894775" y="3089435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FF779F"/>
                </a:solidFill>
                <a:latin typeface="Work Sans" pitchFamily="2" charset="77"/>
              </a:rPr>
              <a:t>2. 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4B5B2A7-D46F-46EE-27E4-9B9627289030}"/>
              </a:ext>
            </a:extLst>
          </p:cNvPr>
          <p:cNvSpPr txBox="1">
            <a:spLocks/>
          </p:cNvSpPr>
          <p:nvPr/>
        </p:nvSpPr>
        <p:spPr>
          <a:xfrm>
            <a:off x="2558477" y="3055496"/>
            <a:ext cx="7272052" cy="861774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What does ‘HTTP’ stand for in website URLs?</a:t>
            </a:r>
          </a:p>
        </p:txBody>
      </p:sp>
    </p:spTree>
    <p:extLst>
      <p:ext uri="{BB962C8B-B14F-4D97-AF65-F5344CB8AC3E}">
        <p14:creationId xmlns:p14="http://schemas.microsoft.com/office/powerpoint/2010/main" val="316770401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lue text on a blue background&#10;&#10;Description automatically generated">
            <a:extLst>
              <a:ext uri="{FF2B5EF4-FFF2-40B4-BE49-F238E27FC236}">
                <a16:creationId xmlns:a16="http://schemas.microsoft.com/office/drawing/2014/main" id="{AE944AC7-850F-5DAF-2D5E-B0C20A2BCA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06778" y="402931"/>
            <a:ext cx="3778444" cy="2508379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68F2DB4F-1622-8577-C609-48F111572E3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138098" y="424236"/>
            <a:ext cx="2451129" cy="394365"/>
          </a:xfrm>
          <a:prstGeom prst="rect">
            <a:avLst/>
          </a:prstGeom>
        </p:spPr>
      </p:pic>
      <p:cxnSp>
        <p:nvCxnSpPr>
          <p:cNvPr id="5" name="Answer Line 2">
            <a:extLst>
              <a:ext uri="{FF2B5EF4-FFF2-40B4-BE49-F238E27FC236}">
                <a16:creationId xmlns:a16="http://schemas.microsoft.com/office/drawing/2014/main" id="{7EFBC67C-CFBE-0071-29B9-0BA261F7EC4E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Background">
            <a:extLst>
              <a:ext uri="{FF2B5EF4-FFF2-40B4-BE49-F238E27FC236}">
                <a16:creationId xmlns:a16="http://schemas.microsoft.com/office/drawing/2014/main" id="{83B09308-6583-D694-8690-0CE25AD099E8}"/>
              </a:ext>
            </a:extLst>
          </p:cNvPr>
          <p:cNvSpPr/>
          <p:nvPr/>
        </p:nvSpPr>
        <p:spPr>
          <a:xfrm>
            <a:off x="6276671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5" name="D">
            <a:extLst>
              <a:ext uri="{FF2B5EF4-FFF2-40B4-BE49-F238E27FC236}">
                <a16:creationId xmlns:a16="http://schemas.microsoft.com/office/drawing/2014/main" id="{D1EA22B0-DEEE-966F-AB4B-C3F277920A3F}"/>
              </a:ext>
            </a:extLst>
          </p:cNvPr>
          <p:cNvSpPr txBox="1"/>
          <p:nvPr/>
        </p:nvSpPr>
        <p:spPr>
          <a:xfrm>
            <a:off x="6541067" y="5515975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D:</a:t>
            </a:r>
          </a:p>
        </p:txBody>
      </p:sp>
      <p:sp>
        <p:nvSpPr>
          <p:cNvPr id="16" name="#sl-pollanswer(3)">
            <a:extLst>
              <a:ext uri="{FF2B5EF4-FFF2-40B4-BE49-F238E27FC236}">
                <a16:creationId xmlns:a16="http://schemas.microsoft.com/office/drawing/2014/main" id="{5B754836-4455-6A23-000B-50D23279D36A}"/>
              </a:ext>
            </a:extLst>
          </p:cNvPr>
          <p:cNvSpPr txBox="1"/>
          <p:nvPr/>
        </p:nvSpPr>
        <p:spPr>
          <a:xfrm>
            <a:off x="6987117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Hyperlink Transmission Protocol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Background">
            <a:extLst>
              <a:ext uri="{FF2B5EF4-FFF2-40B4-BE49-F238E27FC236}">
                <a16:creationId xmlns:a16="http://schemas.microsoft.com/office/drawing/2014/main" id="{8CA12F41-8FF1-8D6F-3E16-B245AA49C911}"/>
              </a:ext>
            </a:extLst>
          </p:cNvPr>
          <p:cNvSpPr/>
          <p:nvPr/>
        </p:nvSpPr>
        <p:spPr>
          <a:xfrm>
            <a:off x="1455164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0" name="C">
            <a:extLst>
              <a:ext uri="{FF2B5EF4-FFF2-40B4-BE49-F238E27FC236}">
                <a16:creationId xmlns:a16="http://schemas.microsoft.com/office/drawing/2014/main" id="{1B27A653-2021-0F61-2233-D8119EF3220F}"/>
              </a:ext>
            </a:extLst>
          </p:cNvPr>
          <p:cNvSpPr txBox="1"/>
          <p:nvPr/>
        </p:nvSpPr>
        <p:spPr>
          <a:xfrm>
            <a:off x="1719560" y="5515975"/>
            <a:ext cx="511849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C:</a:t>
            </a:r>
          </a:p>
        </p:txBody>
      </p:sp>
      <p:sp>
        <p:nvSpPr>
          <p:cNvPr id="32" name="#sl-pollanswer(2)">
            <a:extLst>
              <a:ext uri="{FF2B5EF4-FFF2-40B4-BE49-F238E27FC236}">
                <a16:creationId xmlns:a16="http://schemas.microsoft.com/office/drawing/2014/main" id="{898E367D-07B1-7A6B-ABBF-6EE1DDC6E218}"/>
              </a:ext>
            </a:extLst>
          </p:cNvPr>
          <p:cNvSpPr txBox="1"/>
          <p:nvPr/>
        </p:nvSpPr>
        <p:spPr>
          <a:xfrm>
            <a:off x="2163338" y="5311884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Hyperlink Text Transfer Protocol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989C3932-7952-73C6-4EA3-5F88B0CA4BAF}"/>
              </a:ext>
            </a:extLst>
          </p:cNvPr>
          <p:cNvCxnSpPr>
            <a:cxnSpLocks/>
          </p:cNvCxnSpPr>
          <p:nvPr/>
        </p:nvCxnSpPr>
        <p:spPr>
          <a:xfrm>
            <a:off x="0" y="4654534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A5171865-F7F6-0CC0-BAE9-9A07C4EFD5D6}"/>
              </a:ext>
            </a:extLst>
          </p:cNvPr>
          <p:cNvSpPr/>
          <p:nvPr/>
        </p:nvSpPr>
        <p:spPr>
          <a:xfrm>
            <a:off x="6274399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FEDD0E2E-2A80-A359-A210-B19EA8651875}"/>
              </a:ext>
            </a:extLst>
          </p:cNvPr>
          <p:cNvSpPr txBox="1"/>
          <p:nvPr/>
        </p:nvSpPr>
        <p:spPr>
          <a:xfrm>
            <a:off x="6538795" y="4387760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4909707B-AD91-C3DA-E877-B4040A0F23ED}"/>
              </a:ext>
            </a:extLst>
          </p:cNvPr>
          <p:cNvSpPr txBox="1"/>
          <p:nvPr/>
        </p:nvSpPr>
        <p:spPr>
          <a:xfrm>
            <a:off x="6984845" y="4192036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Hypertext Transmission Protocol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BDECBAEA-3041-995F-700B-B6BF74B58EBC}"/>
              </a:ext>
            </a:extLst>
          </p:cNvPr>
          <p:cNvSpPr/>
          <p:nvPr/>
        </p:nvSpPr>
        <p:spPr>
          <a:xfrm>
            <a:off x="1452892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14B76261-8CB5-3076-DBFF-4A4CE8D59D0A}"/>
              </a:ext>
            </a:extLst>
          </p:cNvPr>
          <p:cNvSpPr txBox="1"/>
          <p:nvPr/>
        </p:nvSpPr>
        <p:spPr>
          <a:xfrm>
            <a:off x="1717288" y="4387760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053EC495-9956-D1E6-5CAA-928668A16ABE}"/>
              </a:ext>
            </a:extLst>
          </p:cNvPr>
          <p:cNvSpPr txBox="1"/>
          <p:nvPr/>
        </p:nvSpPr>
        <p:spPr>
          <a:xfrm>
            <a:off x="2163338" y="4192036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Hypertext Transfer Protocol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58BCF19C-F6E4-72E3-C8A5-E35F7341DA5A}"/>
              </a:ext>
            </a:extLst>
          </p:cNvPr>
          <p:cNvGrpSpPr/>
          <p:nvPr/>
        </p:nvGrpSpPr>
        <p:grpSpPr>
          <a:xfrm>
            <a:off x="0" y="2860778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AE14ECED-B05C-98BB-F679-AB571F5851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4490191A-3E11-F271-6BD0-22ABDF54B679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0DD1B53-3468-4C77-8B75-2EDD1D294C59}"/>
              </a:ext>
            </a:extLst>
          </p:cNvPr>
          <p:cNvSpPr txBox="1"/>
          <p:nvPr/>
        </p:nvSpPr>
        <p:spPr>
          <a:xfrm>
            <a:off x="1894775" y="3089435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FF779F"/>
                </a:solidFill>
                <a:latin typeface="Work Sans" pitchFamily="2" charset="77"/>
              </a:rPr>
              <a:t>2. 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4B5B2A7-D46F-46EE-27E4-9B9627289030}"/>
              </a:ext>
            </a:extLst>
          </p:cNvPr>
          <p:cNvSpPr txBox="1">
            <a:spLocks/>
          </p:cNvSpPr>
          <p:nvPr/>
        </p:nvSpPr>
        <p:spPr>
          <a:xfrm>
            <a:off x="2558477" y="3055496"/>
            <a:ext cx="7272052" cy="861774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What does ‘HTTP’ stand for in website URLs?</a:t>
            </a:r>
          </a:p>
        </p:txBody>
      </p:sp>
    </p:spTree>
    <p:extLst>
      <p:ext uri="{BB962C8B-B14F-4D97-AF65-F5344CB8AC3E}">
        <p14:creationId xmlns:p14="http://schemas.microsoft.com/office/powerpoint/2010/main" val="1458189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5A56D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-up of a pencil&#10;&#10;Description automatically generated">
            <a:extLst>
              <a:ext uri="{FF2B5EF4-FFF2-40B4-BE49-F238E27FC236}">
                <a16:creationId xmlns:a16="http://schemas.microsoft.com/office/drawing/2014/main" id="{A4825033-548C-FAD1-3DF8-AB88C22E79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90446" y="373965"/>
            <a:ext cx="3973216" cy="2849261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68F2DB4F-1622-8577-C609-48F111572E3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138098" y="424236"/>
            <a:ext cx="2451129" cy="394365"/>
          </a:xfrm>
          <a:prstGeom prst="rect">
            <a:avLst/>
          </a:prstGeom>
        </p:spPr>
      </p:pic>
      <p:cxnSp>
        <p:nvCxnSpPr>
          <p:cNvPr id="5" name="Answer Line 2">
            <a:extLst>
              <a:ext uri="{FF2B5EF4-FFF2-40B4-BE49-F238E27FC236}">
                <a16:creationId xmlns:a16="http://schemas.microsoft.com/office/drawing/2014/main" id="{7EFBC67C-CFBE-0071-29B9-0BA261F7EC4E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Background">
            <a:extLst>
              <a:ext uri="{FF2B5EF4-FFF2-40B4-BE49-F238E27FC236}">
                <a16:creationId xmlns:a16="http://schemas.microsoft.com/office/drawing/2014/main" id="{83B09308-6583-D694-8690-0CE25AD099E8}"/>
              </a:ext>
            </a:extLst>
          </p:cNvPr>
          <p:cNvSpPr/>
          <p:nvPr/>
        </p:nvSpPr>
        <p:spPr>
          <a:xfrm>
            <a:off x="6276671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5" name="D">
            <a:extLst>
              <a:ext uri="{FF2B5EF4-FFF2-40B4-BE49-F238E27FC236}">
                <a16:creationId xmlns:a16="http://schemas.microsoft.com/office/drawing/2014/main" id="{D1EA22B0-DEEE-966F-AB4B-C3F277920A3F}"/>
              </a:ext>
            </a:extLst>
          </p:cNvPr>
          <p:cNvSpPr txBox="1"/>
          <p:nvPr/>
        </p:nvSpPr>
        <p:spPr>
          <a:xfrm>
            <a:off x="6541067" y="5515975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D:</a:t>
            </a:r>
          </a:p>
        </p:txBody>
      </p:sp>
      <p:sp>
        <p:nvSpPr>
          <p:cNvPr id="16" name="#sl-pollanswer(3)">
            <a:extLst>
              <a:ext uri="{FF2B5EF4-FFF2-40B4-BE49-F238E27FC236}">
                <a16:creationId xmlns:a16="http://schemas.microsoft.com/office/drawing/2014/main" id="{5B754836-4455-6A23-000B-50D23279D36A}"/>
              </a:ext>
            </a:extLst>
          </p:cNvPr>
          <p:cNvSpPr txBox="1"/>
          <p:nvPr/>
        </p:nvSpPr>
        <p:spPr>
          <a:xfrm>
            <a:off x="6987117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AltaVista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Background">
            <a:extLst>
              <a:ext uri="{FF2B5EF4-FFF2-40B4-BE49-F238E27FC236}">
                <a16:creationId xmlns:a16="http://schemas.microsoft.com/office/drawing/2014/main" id="{8CA12F41-8FF1-8D6F-3E16-B245AA49C911}"/>
              </a:ext>
            </a:extLst>
          </p:cNvPr>
          <p:cNvSpPr/>
          <p:nvPr/>
        </p:nvSpPr>
        <p:spPr>
          <a:xfrm>
            <a:off x="1455164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0" name="C">
            <a:extLst>
              <a:ext uri="{FF2B5EF4-FFF2-40B4-BE49-F238E27FC236}">
                <a16:creationId xmlns:a16="http://schemas.microsoft.com/office/drawing/2014/main" id="{1B27A653-2021-0F61-2233-D8119EF3220F}"/>
              </a:ext>
            </a:extLst>
          </p:cNvPr>
          <p:cNvSpPr txBox="1"/>
          <p:nvPr/>
        </p:nvSpPr>
        <p:spPr>
          <a:xfrm>
            <a:off x="1719560" y="5515975"/>
            <a:ext cx="511849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C:</a:t>
            </a:r>
          </a:p>
        </p:txBody>
      </p:sp>
      <p:sp>
        <p:nvSpPr>
          <p:cNvPr id="32" name="#sl-pollanswer(2)">
            <a:extLst>
              <a:ext uri="{FF2B5EF4-FFF2-40B4-BE49-F238E27FC236}">
                <a16:creationId xmlns:a16="http://schemas.microsoft.com/office/drawing/2014/main" id="{898E367D-07B1-7A6B-ABBF-6EE1DDC6E218}"/>
              </a:ext>
            </a:extLst>
          </p:cNvPr>
          <p:cNvSpPr txBox="1"/>
          <p:nvPr/>
        </p:nvSpPr>
        <p:spPr>
          <a:xfrm>
            <a:off x="2163338" y="5311884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Google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989C3932-7952-73C6-4EA3-5F88B0CA4BAF}"/>
              </a:ext>
            </a:extLst>
          </p:cNvPr>
          <p:cNvCxnSpPr>
            <a:cxnSpLocks/>
          </p:cNvCxnSpPr>
          <p:nvPr/>
        </p:nvCxnSpPr>
        <p:spPr>
          <a:xfrm>
            <a:off x="0" y="4654534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A5171865-F7F6-0CC0-BAE9-9A07C4EFD5D6}"/>
              </a:ext>
            </a:extLst>
          </p:cNvPr>
          <p:cNvSpPr/>
          <p:nvPr/>
        </p:nvSpPr>
        <p:spPr>
          <a:xfrm>
            <a:off x="6274399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FEDD0E2E-2A80-A359-A210-B19EA8651875}"/>
              </a:ext>
            </a:extLst>
          </p:cNvPr>
          <p:cNvSpPr txBox="1"/>
          <p:nvPr/>
        </p:nvSpPr>
        <p:spPr>
          <a:xfrm>
            <a:off x="6538795" y="4387760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4909707B-AD91-C3DA-E877-B4040A0F23ED}"/>
              </a:ext>
            </a:extLst>
          </p:cNvPr>
          <p:cNvSpPr txBox="1"/>
          <p:nvPr/>
        </p:nvSpPr>
        <p:spPr>
          <a:xfrm>
            <a:off x="6984845" y="4192036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Archie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BDECBAEA-3041-995F-700B-B6BF74B58EBC}"/>
              </a:ext>
            </a:extLst>
          </p:cNvPr>
          <p:cNvSpPr/>
          <p:nvPr/>
        </p:nvSpPr>
        <p:spPr>
          <a:xfrm>
            <a:off x="1452892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14B76261-8CB5-3076-DBFF-4A4CE8D59D0A}"/>
              </a:ext>
            </a:extLst>
          </p:cNvPr>
          <p:cNvSpPr txBox="1"/>
          <p:nvPr/>
        </p:nvSpPr>
        <p:spPr>
          <a:xfrm>
            <a:off x="1717288" y="4387760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053EC495-9956-D1E6-5CAA-928668A16ABE}"/>
              </a:ext>
            </a:extLst>
          </p:cNvPr>
          <p:cNvSpPr txBox="1"/>
          <p:nvPr/>
        </p:nvSpPr>
        <p:spPr>
          <a:xfrm>
            <a:off x="2163338" y="4192036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Yahoo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58BCF19C-F6E4-72E3-C8A5-E35F7341DA5A}"/>
              </a:ext>
            </a:extLst>
          </p:cNvPr>
          <p:cNvGrpSpPr/>
          <p:nvPr/>
        </p:nvGrpSpPr>
        <p:grpSpPr>
          <a:xfrm>
            <a:off x="0" y="2860778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AE14ECED-B05C-98BB-F679-AB571F5851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4490191A-3E11-F271-6BD0-22ABDF54B679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0DD1B53-3468-4C77-8B75-2EDD1D294C59}"/>
              </a:ext>
            </a:extLst>
          </p:cNvPr>
          <p:cNvSpPr txBox="1"/>
          <p:nvPr/>
        </p:nvSpPr>
        <p:spPr>
          <a:xfrm>
            <a:off x="1894775" y="3089435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FF779F"/>
                </a:solidFill>
                <a:latin typeface="Work Sans" pitchFamily="2" charset="77"/>
              </a:rPr>
              <a:t>3. 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4B5B2A7-D46F-46EE-27E4-9B9627289030}"/>
              </a:ext>
            </a:extLst>
          </p:cNvPr>
          <p:cNvSpPr txBox="1">
            <a:spLocks/>
          </p:cNvSpPr>
          <p:nvPr/>
        </p:nvSpPr>
        <p:spPr>
          <a:xfrm>
            <a:off x="2558477" y="3055496"/>
            <a:ext cx="7272052" cy="861774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What was the name of the first internet search engine?</a:t>
            </a:r>
          </a:p>
        </p:txBody>
      </p:sp>
    </p:spTree>
    <p:extLst>
      <p:ext uri="{BB962C8B-B14F-4D97-AF65-F5344CB8AC3E}">
        <p14:creationId xmlns:p14="http://schemas.microsoft.com/office/powerpoint/2010/main" val="312379766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-up of a pencil&#10;&#10;Description automatically generated">
            <a:extLst>
              <a:ext uri="{FF2B5EF4-FFF2-40B4-BE49-F238E27FC236}">
                <a16:creationId xmlns:a16="http://schemas.microsoft.com/office/drawing/2014/main" id="{A4825033-548C-FAD1-3DF8-AB88C22E79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90446" y="373965"/>
            <a:ext cx="3973216" cy="2849261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68F2DB4F-1622-8577-C609-48F111572E3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138098" y="424236"/>
            <a:ext cx="2451129" cy="394365"/>
          </a:xfrm>
          <a:prstGeom prst="rect">
            <a:avLst/>
          </a:prstGeom>
        </p:spPr>
      </p:pic>
      <p:cxnSp>
        <p:nvCxnSpPr>
          <p:cNvPr id="5" name="Answer Line 2">
            <a:extLst>
              <a:ext uri="{FF2B5EF4-FFF2-40B4-BE49-F238E27FC236}">
                <a16:creationId xmlns:a16="http://schemas.microsoft.com/office/drawing/2014/main" id="{7EFBC67C-CFBE-0071-29B9-0BA261F7EC4E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Background">
            <a:extLst>
              <a:ext uri="{FF2B5EF4-FFF2-40B4-BE49-F238E27FC236}">
                <a16:creationId xmlns:a16="http://schemas.microsoft.com/office/drawing/2014/main" id="{83B09308-6583-D694-8690-0CE25AD099E8}"/>
              </a:ext>
            </a:extLst>
          </p:cNvPr>
          <p:cNvSpPr/>
          <p:nvPr/>
        </p:nvSpPr>
        <p:spPr>
          <a:xfrm>
            <a:off x="6276671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5" name="D">
            <a:extLst>
              <a:ext uri="{FF2B5EF4-FFF2-40B4-BE49-F238E27FC236}">
                <a16:creationId xmlns:a16="http://schemas.microsoft.com/office/drawing/2014/main" id="{D1EA22B0-DEEE-966F-AB4B-C3F277920A3F}"/>
              </a:ext>
            </a:extLst>
          </p:cNvPr>
          <p:cNvSpPr txBox="1"/>
          <p:nvPr/>
        </p:nvSpPr>
        <p:spPr>
          <a:xfrm>
            <a:off x="6541067" y="5515975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D:</a:t>
            </a:r>
          </a:p>
        </p:txBody>
      </p:sp>
      <p:sp>
        <p:nvSpPr>
          <p:cNvPr id="16" name="#sl-pollanswer(3)">
            <a:extLst>
              <a:ext uri="{FF2B5EF4-FFF2-40B4-BE49-F238E27FC236}">
                <a16:creationId xmlns:a16="http://schemas.microsoft.com/office/drawing/2014/main" id="{5B754836-4455-6A23-000B-50D23279D36A}"/>
              </a:ext>
            </a:extLst>
          </p:cNvPr>
          <p:cNvSpPr txBox="1"/>
          <p:nvPr/>
        </p:nvSpPr>
        <p:spPr>
          <a:xfrm>
            <a:off x="6987117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AltaVista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Background">
            <a:extLst>
              <a:ext uri="{FF2B5EF4-FFF2-40B4-BE49-F238E27FC236}">
                <a16:creationId xmlns:a16="http://schemas.microsoft.com/office/drawing/2014/main" id="{8CA12F41-8FF1-8D6F-3E16-B245AA49C911}"/>
              </a:ext>
            </a:extLst>
          </p:cNvPr>
          <p:cNvSpPr/>
          <p:nvPr/>
        </p:nvSpPr>
        <p:spPr>
          <a:xfrm>
            <a:off x="1455164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0" name="C">
            <a:extLst>
              <a:ext uri="{FF2B5EF4-FFF2-40B4-BE49-F238E27FC236}">
                <a16:creationId xmlns:a16="http://schemas.microsoft.com/office/drawing/2014/main" id="{1B27A653-2021-0F61-2233-D8119EF3220F}"/>
              </a:ext>
            </a:extLst>
          </p:cNvPr>
          <p:cNvSpPr txBox="1"/>
          <p:nvPr/>
        </p:nvSpPr>
        <p:spPr>
          <a:xfrm>
            <a:off x="1719560" y="5515975"/>
            <a:ext cx="511849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C:</a:t>
            </a:r>
          </a:p>
        </p:txBody>
      </p:sp>
      <p:sp>
        <p:nvSpPr>
          <p:cNvPr id="32" name="#sl-pollanswer(2)">
            <a:extLst>
              <a:ext uri="{FF2B5EF4-FFF2-40B4-BE49-F238E27FC236}">
                <a16:creationId xmlns:a16="http://schemas.microsoft.com/office/drawing/2014/main" id="{898E367D-07B1-7A6B-ABBF-6EE1DDC6E218}"/>
              </a:ext>
            </a:extLst>
          </p:cNvPr>
          <p:cNvSpPr txBox="1"/>
          <p:nvPr/>
        </p:nvSpPr>
        <p:spPr>
          <a:xfrm>
            <a:off x="2163338" y="5311884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Google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989C3932-7952-73C6-4EA3-5F88B0CA4BAF}"/>
              </a:ext>
            </a:extLst>
          </p:cNvPr>
          <p:cNvCxnSpPr>
            <a:cxnSpLocks/>
          </p:cNvCxnSpPr>
          <p:nvPr/>
        </p:nvCxnSpPr>
        <p:spPr>
          <a:xfrm>
            <a:off x="0" y="4654534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A5171865-F7F6-0CC0-BAE9-9A07C4EFD5D6}"/>
              </a:ext>
            </a:extLst>
          </p:cNvPr>
          <p:cNvSpPr/>
          <p:nvPr/>
        </p:nvSpPr>
        <p:spPr>
          <a:xfrm>
            <a:off x="6274399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FEDD0E2E-2A80-A359-A210-B19EA8651875}"/>
              </a:ext>
            </a:extLst>
          </p:cNvPr>
          <p:cNvSpPr txBox="1"/>
          <p:nvPr/>
        </p:nvSpPr>
        <p:spPr>
          <a:xfrm>
            <a:off x="6538795" y="4387760"/>
            <a:ext cx="496626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4909707B-AD91-C3DA-E877-B4040A0F23ED}"/>
              </a:ext>
            </a:extLst>
          </p:cNvPr>
          <p:cNvSpPr txBox="1"/>
          <p:nvPr/>
        </p:nvSpPr>
        <p:spPr>
          <a:xfrm>
            <a:off x="6984845" y="4192036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Archie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BDECBAEA-3041-995F-700B-B6BF74B58EBC}"/>
              </a:ext>
            </a:extLst>
          </p:cNvPr>
          <p:cNvSpPr/>
          <p:nvPr/>
        </p:nvSpPr>
        <p:spPr>
          <a:xfrm>
            <a:off x="1452892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14B76261-8CB5-3076-DBFF-4A4CE8D59D0A}"/>
              </a:ext>
            </a:extLst>
          </p:cNvPr>
          <p:cNvSpPr txBox="1"/>
          <p:nvPr/>
        </p:nvSpPr>
        <p:spPr>
          <a:xfrm>
            <a:off x="1717288" y="4387760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053EC495-9956-D1E6-5CAA-928668A16ABE}"/>
              </a:ext>
            </a:extLst>
          </p:cNvPr>
          <p:cNvSpPr txBox="1"/>
          <p:nvPr/>
        </p:nvSpPr>
        <p:spPr>
          <a:xfrm>
            <a:off x="2163338" y="4192036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Yahoo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58BCF19C-F6E4-72E3-C8A5-E35F7341DA5A}"/>
              </a:ext>
            </a:extLst>
          </p:cNvPr>
          <p:cNvGrpSpPr/>
          <p:nvPr/>
        </p:nvGrpSpPr>
        <p:grpSpPr>
          <a:xfrm>
            <a:off x="0" y="2860778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AE14ECED-B05C-98BB-F679-AB571F5851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4490191A-3E11-F271-6BD0-22ABDF54B679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0DD1B53-3468-4C77-8B75-2EDD1D294C59}"/>
              </a:ext>
            </a:extLst>
          </p:cNvPr>
          <p:cNvSpPr txBox="1"/>
          <p:nvPr/>
        </p:nvSpPr>
        <p:spPr>
          <a:xfrm>
            <a:off x="1894775" y="3089435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FF779F"/>
                </a:solidFill>
                <a:latin typeface="Work Sans" pitchFamily="2" charset="77"/>
              </a:rPr>
              <a:t>3. 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4B5B2A7-D46F-46EE-27E4-9B9627289030}"/>
              </a:ext>
            </a:extLst>
          </p:cNvPr>
          <p:cNvSpPr txBox="1">
            <a:spLocks/>
          </p:cNvSpPr>
          <p:nvPr/>
        </p:nvSpPr>
        <p:spPr>
          <a:xfrm>
            <a:off x="2558477" y="3055496"/>
            <a:ext cx="7272052" cy="861774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What was the name of the first internet search engine?</a:t>
            </a:r>
          </a:p>
        </p:txBody>
      </p:sp>
    </p:spTree>
    <p:extLst>
      <p:ext uri="{BB962C8B-B14F-4D97-AF65-F5344CB8AC3E}">
        <p14:creationId xmlns:p14="http://schemas.microsoft.com/office/powerpoint/2010/main" val="550299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5A56D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lurry image of a person&#10;&#10;Description automatically generated">
            <a:extLst>
              <a:ext uri="{FF2B5EF4-FFF2-40B4-BE49-F238E27FC236}">
                <a16:creationId xmlns:a16="http://schemas.microsoft.com/office/drawing/2014/main" id="{E68A9D9E-9EE6-156A-5A34-D558D4E27AF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9972" t="13095" r="34747" b="14312"/>
          <a:stretch/>
        </p:blipFill>
        <p:spPr>
          <a:xfrm>
            <a:off x="5063832" y="317499"/>
            <a:ext cx="1821393" cy="2937337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68F2DB4F-1622-8577-C609-48F111572E3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138098" y="424236"/>
            <a:ext cx="2451129" cy="394365"/>
          </a:xfrm>
          <a:prstGeom prst="rect">
            <a:avLst/>
          </a:prstGeom>
        </p:spPr>
      </p:pic>
      <p:cxnSp>
        <p:nvCxnSpPr>
          <p:cNvPr id="5" name="Answer Line 2">
            <a:extLst>
              <a:ext uri="{FF2B5EF4-FFF2-40B4-BE49-F238E27FC236}">
                <a16:creationId xmlns:a16="http://schemas.microsoft.com/office/drawing/2014/main" id="{7EFBC67C-CFBE-0071-29B9-0BA261F7EC4E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Background">
            <a:extLst>
              <a:ext uri="{FF2B5EF4-FFF2-40B4-BE49-F238E27FC236}">
                <a16:creationId xmlns:a16="http://schemas.microsoft.com/office/drawing/2014/main" id="{83B09308-6583-D694-8690-0CE25AD099E8}"/>
              </a:ext>
            </a:extLst>
          </p:cNvPr>
          <p:cNvSpPr/>
          <p:nvPr/>
        </p:nvSpPr>
        <p:spPr>
          <a:xfrm>
            <a:off x="6276671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5" name="D">
            <a:extLst>
              <a:ext uri="{FF2B5EF4-FFF2-40B4-BE49-F238E27FC236}">
                <a16:creationId xmlns:a16="http://schemas.microsoft.com/office/drawing/2014/main" id="{D1EA22B0-DEEE-966F-AB4B-C3F277920A3F}"/>
              </a:ext>
            </a:extLst>
          </p:cNvPr>
          <p:cNvSpPr txBox="1"/>
          <p:nvPr/>
        </p:nvSpPr>
        <p:spPr>
          <a:xfrm>
            <a:off x="6541067" y="5515975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D:</a:t>
            </a:r>
          </a:p>
        </p:txBody>
      </p:sp>
      <p:sp>
        <p:nvSpPr>
          <p:cNvPr id="16" name="#sl-pollanswer(3)">
            <a:extLst>
              <a:ext uri="{FF2B5EF4-FFF2-40B4-BE49-F238E27FC236}">
                <a16:creationId xmlns:a16="http://schemas.microsoft.com/office/drawing/2014/main" id="{5B754836-4455-6A23-000B-50D23279D36A}"/>
              </a:ext>
            </a:extLst>
          </p:cNvPr>
          <p:cNvSpPr txBox="1"/>
          <p:nvPr/>
        </p:nvSpPr>
        <p:spPr>
          <a:xfrm>
            <a:off x="6987117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Julia Graham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Background">
            <a:extLst>
              <a:ext uri="{FF2B5EF4-FFF2-40B4-BE49-F238E27FC236}">
                <a16:creationId xmlns:a16="http://schemas.microsoft.com/office/drawing/2014/main" id="{8CA12F41-8FF1-8D6F-3E16-B245AA49C911}"/>
              </a:ext>
            </a:extLst>
          </p:cNvPr>
          <p:cNvSpPr/>
          <p:nvPr/>
        </p:nvSpPr>
        <p:spPr>
          <a:xfrm>
            <a:off x="1455164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0" name="C">
            <a:extLst>
              <a:ext uri="{FF2B5EF4-FFF2-40B4-BE49-F238E27FC236}">
                <a16:creationId xmlns:a16="http://schemas.microsoft.com/office/drawing/2014/main" id="{1B27A653-2021-0F61-2233-D8119EF3220F}"/>
              </a:ext>
            </a:extLst>
          </p:cNvPr>
          <p:cNvSpPr txBox="1"/>
          <p:nvPr/>
        </p:nvSpPr>
        <p:spPr>
          <a:xfrm>
            <a:off x="1719560" y="5515975"/>
            <a:ext cx="511849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C:</a:t>
            </a:r>
          </a:p>
        </p:txBody>
      </p:sp>
      <p:sp>
        <p:nvSpPr>
          <p:cNvPr id="32" name="#sl-pollanswer(2)">
            <a:extLst>
              <a:ext uri="{FF2B5EF4-FFF2-40B4-BE49-F238E27FC236}">
                <a16:creationId xmlns:a16="http://schemas.microsoft.com/office/drawing/2014/main" id="{898E367D-07B1-7A6B-ABBF-6EE1DDC6E218}"/>
              </a:ext>
            </a:extLst>
          </p:cNvPr>
          <p:cNvSpPr txBox="1"/>
          <p:nvPr/>
        </p:nvSpPr>
        <p:spPr>
          <a:xfrm>
            <a:off x="2165610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Joshua Grant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989C3932-7952-73C6-4EA3-5F88B0CA4BAF}"/>
              </a:ext>
            </a:extLst>
          </p:cNvPr>
          <p:cNvCxnSpPr>
            <a:cxnSpLocks/>
          </p:cNvCxnSpPr>
          <p:nvPr/>
        </p:nvCxnSpPr>
        <p:spPr>
          <a:xfrm>
            <a:off x="0" y="4654534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A5171865-F7F6-0CC0-BAE9-9A07C4EFD5D6}"/>
              </a:ext>
            </a:extLst>
          </p:cNvPr>
          <p:cNvSpPr/>
          <p:nvPr/>
        </p:nvSpPr>
        <p:spPr>
          <a:xfrm>
            <a:off x="6274399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FEDD0E2E-2A80-A359-A210-B19EA8651875}"/>
              </a:ext>
            </a:extLst>
          </p:cNvPr>
          <p:cNvSpPr txBox="1"/>
          <p:nvPr/>
        </p:nvSpPr>
        <p:spPr>
          <a:xfrm>
            <a:off x="6538795" y="4387760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4909707B-AD91-C3DA-E877-B4040A0F23ED}"/>
              </a:ext>
            </a:extLst>
          </p:cNvPr>
          <p:cNvSpPr txBox="1"/>
          <p:nvPr/>
        </p:nvSpPr>
        <p:spPr>
          <a:xfrm>
            <a:off x="6984845" y="4192036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Julie Grant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BDECBAEA-3041-995F-700B-B6BF74B58EBC}"/>
              </a:ext>
            </a:extLst>
          </p:cNvPr>
          <p:cNvSpPr/>
          <p:nvPr/>
        </p:nvSpPr>
        <p:spPr>
          <a:xfrm>
            <a:off x="1452892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14B76261-8CB5-3076-DBFF-4A4CE8D59D0A}"/>
              </a:ext>
            </a:extLst>
          </p:cNvPr>
          <p:cNvSpPr txBox="1"/>
          <p:nvPr/>
        </p:nvSpPr>
        <p:spPr>
          <a:xfrm>
            <a:off x="1717288" y="4387760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053EC495-9956-D1E6-5CAA-928668A16ABE}"/>
              </a:ext>
            </a:extLst>
          </p:cNvPr>
          <p:cNvSpPr txBox="1"/>
          <p:nvPr/>
        </p:nvSpPr>
        <p:spPr>
          <a:xfrm>
            <a:off x="2163338" y="4192036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Julie Inman Grant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58BCF19C-F6E4-72E3-C8A5-E35F7341DA5A}"/>
              </a:ext>
            </a:extLst>
          </p:cNvPr>
          <p:cNvGrpSpPr/>
          <p:nvPr/>
        </p:nvGrpSpPr>
        <p:grpSpPr>
          <a:xfrm>
            <a:off x="0" y="2860778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AE14ECED-B05C-98BB-F679-AB571F5851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4490191A-3E11-F271-6BD0-22ABDF54B679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0DD1B53-3468-4C77-8B75-2EDD1D294C59}"/>
              </a:ext>
            </a:extLst>
          </p:cNvPr>
          <p:cNvSpPr txBox="1"/>
          <p:nvPr/>
        </p:nvSpPr>
        <p:spPr>
          <a:xfrm>
            <a:off x="1894775" y="3089435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BDAED5"/>
                </a:solidFill>
                <a:latin typeface="Work Sans" pitchFamily="2" charset="77"/>
              </a:rPr>
              <a:t>1. </a:t>
            </a:r>
            <a:endParaRPr lang="en-US" sz="3200" b="1">
              <a:solidFill>
                <a:schemeClr val="bg1"/>
              </a:solidFill>
              <a:latin typeface="Work Sans" pitchFamily="2" charset="77"/>
            </a:endParaRP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4B5B2A7-D46F-46EE-27E4-9B9627289030}"/>
              </a:ext>
            </a:extLst>
          </p:cNvPr>
          <p:cNvSpPr txBox="1">
            <a:spLocks/>
          </p:cNvSpPr>
          <p:nvPr/>
        </p:nvSpPr>
        <p:spPr>
          <a:xfrm>
            <a:off x="2555342" y="3190028"/>
            <a:ext cx="8859006" cy="430887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Who is Australia’s eSafety Commissioner?</a:t>
            </a:r>
          </a:p>
        </p:txBody>
      </p:sp>
    </p:spTree>
    <p:extLst>
      <p:ext uri="{BB962C8B-B14F-4D97-AF65-F5344CB8AC3E}">
        <p14:creationId xmlns:p14="http://schemas.microsoft.com/office/powerpoint/2010/main" val="86700894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aby with a fist raised&#10;&#10;Description automatically generated">
            <a:extLst>
              <a:ext uri="{FF2B5EF4-FFF2-40B4-BE49-F238E27FC236}">
                <a16:creationId xmlns:a16="http://schemas.microsoft.com/office/drawing/2014/main" id="{F16FF96A-FB6F-6BAD-CC73-24A39E893F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32421" y="288935"/>
            <a:ext cx="4524163" cy="3046270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68F2DB4F-1622-8577-C609-48F111572E3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138098" y="424236"/>
            <a:ext cx="2451129" cy="394365"/>
          </a:xfrm>
          <a:prstGeom prst="rect">
            <a:avLst/>
          </a:prstGeom>
        </p:spPr>
      </p:pic>
      <p:cxnSp>
        <p:nvCxnSpPr>
          <p:cNvPr id="5" name="Answer Line 2">
            <a:extLst>
              <a:ext uri="{FF2B5EF4-FFF2-40B4-BE49-F238E27FC236}">
                <a16:creationId xmlns:a16="http://schemas.microsoft.com/office/drawing/2014/main" id="{7EFBC67C-CFBE-0071-29B9-0BA261F7EC4E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Background">
            <a:extLst>
              <a:ext uri="{FF2B5EF4-FFF2-40B4-BE49-F238E27FC236}">
                <a16:creationId xmlns:a16="http://schemas.microsoft.com/office/drawing/2014/main" id="{83B09308-6583-D694-8690-0CE25AD099E8}"/>
              </a:ext>
            </a:extLst>
          </p:cNvPr>
          <p:cNvSpPr/>
          <p:nvPr/>
        </p:nvSpPr>
        <p:spPr>
          <a:xfrm>
            <a:off x="6276671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5" name="D">
            <a:extLst>
              <a:ext uri="{FF2B5EF4-FFF2-40B4-BE49-F238E27FC236}">
                <a16:creationId xmlns:a16="http://schemas.microsoft.com/office/drawing/2014/main" id="{D1EA22B0-DEEE-966F-AB4B-C3F277920A3F}"/>
              </a:ext>
            </a:extLst>
          </p:cNvPr>
          <p:cNvSpPr txBox="1"/>
          <p:nvPr/>
        </p:nvSpPr>
        <p:spPr>
          <a:xfrm>
            <a:off x="6541067" y="5515975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D:</a:t>
            </a:r>
          </a:p>
        </p:txBody>
      </p:sp>
      <p:sp>
        <p:nvSpPr>
          <p:cNvPr id="16" name="#sl-pollanswer(3)">
            <a:extLst>
              <a:ext uri="{FF2B5EF4-FFF2-40B4-BE49-F238E27FC236}">
                <a16:creationId xmlns:a16="http://schemas.microsoft.com/office/drawing/2014/main" id="{5B754836-4455-6A23-000B-50D23279D36A}"/>
              </a:ext>
            </a:extLst>
          </p:cNvPr>
          <p:cNvSpPr txBox="1"/>
          <p:nvPr/>
        </p:nvSpPr>
        <p:spPr>
          <a:xfrm>
            <a:off x="6987117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Dancing baby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Background">
            <a:extLst>
              <a:ext uri="{FF2B5EF4-FFF2-40B4-BE49-F238E27FC236}">
                <a16:creationId xmlns:a16="http://schemas.microsoft.com/office/drawing/2014/main" id="{8CA12F41-8FF1-8D6F-3E16-B245AA49C911}"/>
              </a:ext>
            </a:extLst>
          </p:cNvPr>
          <p:cNvSpPr/>
          <p:nvPr/>
        </p:nvSpPr>
        <p:spPr>
          <a:xfrm>
            <a:off x="1455164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0" name="C">
            <a:extLst>
              <a:ext uri="{FF2B5EF4-FFF2-40B4-BE49-F238E27FC236}">
                <a16:creationId xmlns:a16="http://schemas.microsoft.com/office/drawing/2014/main" id="{1B27A653-2021-0F61-2233-D8119EF3220F}"/>
              </a:ext>
            </a:extLst>
          </p:cNvPr>
          <p:cNvSpPr txBox="1"/>
          <p:nvPr/>
        </p:nvSpPr>
        <p:spPr>
          <a:xfrm>
            <a:off x="1719560" y="5515975"/>
            <a:ext cx="511849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C:</a:t>
            </a:r>
          </a:p>
        </p:txBody>
      </p:sp>
      <p:sp>
        <p:nvSpPr>
          <p:cNvPr id="32" name="#sl-pollanswer(2)">
            <a:extLst>
              <a:ext uri="{FF2B5EF4-FFF2-40B4-BE49-F238E27FC236}">
                <a16:creationId xmlns:a16="http://schemas.microsoft.com/office/drawing/2014/main" id="{898E367D-07B1-7A6B-ABBF-6EE1DDC6E218}"/>
              </a:ext>
            </a:extLst>
          </p:cNvPr>
          <p:cNvSpPr txBox="1"/>
          <p:nvPr/>
        </p:nvSpPr>
        <p:spPr>
          <a:xfrm>
            <a:off x="2163338" y="5311884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Rick Roll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989C3932-7952-73C6-4EA3-5F88B0CA4BAF}"/>
              </a:ext>
            </a:extLst>
          </p:cNvPr>
          <p:cNvCxnSpPr>
            <a:cxnSpLocks/>
          </p:cNvCxnSpPr>
          <p:nvPr/>
        </p:nvCxnSpPr>
        <p:spPr>
          <a:xfrm>
            <a:off x="0" y="4654534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A5171865-F7F6-0CC0-BAE9-9A07C4EFD5D6}"/>
              </a:ext>
            </a:extLst>
          </p:cNvPr>
          <p:cNvSpPr/>
          <p:nvPr/>
        </p:nvSpPr>
        <p:spPr>
          <a:xfrm>
            <a:off x="6274399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FEDD0E2E-2A80-A359-A210-B19EA8651875}"/>
              </a:ext>
            </a:extLst>
          </p:cNvPr>
          <p:cNvSpPr txBox="1"/>
          <p:nvPr/>
        </p:nvSpPr>
        <p:spPr>
          <a:xfrm>
            <a:off x="6538795" y="4387760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4909707B-AD91-C3DA-E877-B4040A0F23ED}"/>
              </a:ext>
            </a:extLst>
          </p:cNvPr>
          <p:cNvSpPr txBox="1"/>
          <p:nvPr/>
        </p:nvSpPr>
        <p:spPr>
          <a:xfrm>
            <a:off x="6984845" y="4192036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Grumpy cat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BDECBAEA-3041-995F-700B-B6BF74B58EBC}"/>
              </a:ext>
            </a:extLst>
          </p:cNvPr>
          <p:cNvSpPr/>
          <p:nvPr/>
        </p:nvSpPr>
        <p:spPr>
          <a:xfrm>
            <a:off x="1452892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14B76261-8CB5-3076-DBFF-4A4CE8D59D0A}"/>
              </a:ext>
            </a:extLst>
          </p:cNvPr>
          <p:cNvSpPr txBox="1"/>
          <p:nvPr/>
        </p:nvSpPr>
        <p:spPr>
          <a:xfrm>
            <a:off x="1717288" y="4387760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053EC495-9956-D1E6-5CAA-928668A16ABE}"/>
              </a:ext>
            </a:extLst>
          </p:cNvPr>
          <p:cNvSpPr txBox="1"/>
          <p:nvPr/>
        </p:nvSpPr>
        <p:spPr>
          <a:xfrm>
            <a:off x="2163338" y="4192036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Nyan cat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58BCF19C-F6E4-72E3-C8A5-E35F7341DA5A}"/>
              </a:ext>
            </a:extLst>
          </p:cNvPr>
          <p:cNvGrpSpPr/>
          <p:nvPr/>
        </p:nvGrpSpPr>
        <p:grpSpPr>
          <a:xfrm>
            <a:off x="0" y="2860778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AE14ECED-B05C-98BB-F679-AB571F5851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4490191A-3E11-F271-6BD0-22ABDF54B679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0DD1B53-3468-4C77-8B75-2EDD1D294C59}"/>
              </a:ext>
            </a:extLst>
          </p:cNvPr>
          <p:cNvSpPr txBox="1"/>
          <p:nvPr/>
        </p:nvSpPr>
        <p:spPr>
          <a:xfrm>
            <a:off x="1894775" y="3089435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FF779F"/>
                </a:solidFill>
                <a:latin typeface="Work Sans" pitchFamily="2" charset="77"/>
              </a:rPr>
              <a:t>4. 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4B5B2A7-D46F-46EE-27E4-9B9627289030}"/>
              </a:ext>
            </a:extLst>
          </p:cNvPr>
          <p:cNvSpPr txBox="1">
            <a:spLocks/>
          </p:cNvSpPr>
          <p:nvPr/>
        </p:nvSpPr>
        <p:spPr>
          <a:xfrm>
            <a:off x="2558477" y="3055496"/>
            <a:ext cx="7272052" cy="861774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Which of these was the first viral meme on the internet?</a:t>
            </a:r>
          </a:p>
        </p:txBody>
      </p:sp>
    </p:spTree>
    <p:extLst>
      <p:ext uri="{BB962C8B-B14F-4D97-AF65-F5344CB8AC3E}">
        <p14:creationId xmlns:p14="http://schemas.microsoft.com/office/powerpoint/2010/main" val="234437758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aby with a fist raised&#10;&#10;Description automatically generated">
            <a:extLst>
              <a:ext uri="{FF2B5EF4-FFF2-40B4-BE49-F238E27FC236}">
                <a16:creationId xmlns:a16="http://schemas.microsoft.com/office/drawing/2014/main" id="{F16FF96A-FB6F-6BAD-CC73-24A39E893F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32421" y="288935"/>
            <a:ext cx="4524163" cy="3046270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68F2DB4F-1622-8577-C609-48F111572E3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138098" y="424236"/>
            <a:ext cx="2451129" cy="394365"/>
          </a:xfrm>
          <a:prstGeom prst="rect">
            <a:avLst/>
          </a:prstGeom>
        </p:spPr>
      </p:pic>
      <p:cxnSp>
        <p:nvCxnSpPr>
          <p:cNvPr id="5" name="Answer Line 2">
            <a:extLst>
              <a:ext uri="{FF2B5EF4-FFF2-40B4-BE49-F238E27FC236}">
                <a16:creationId xmlns:a16="http://schemas.microsoft.com/office/drawing/2014/main" id="{7EFBC67C-CFBE-0071-29B9-0BA261F7EC4E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Background">
            <a:extLst>
              <a:ext uri="{FF2B5EF4-FFF2-40B4-BE49-F238E27FC236}">
                <a16:creationId xmlns:a16="http://schemas.microsoft.com/office/drawing/2014/main" id="{83B09308-6583-D694-8690-0CE25AD099E8}"/>
              </a:ext>
            </a:extLst>
          </p:cNvPr>
          <p:cNvSpPr/>
          <p:nvPr/>
        </p:nvSpPr>
        <p:spPr>
          <a:xfrm>
            <a:off x="6276671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5" name="D">
            <a:extLst>
              <a:ext uri="{FF2B5EF4-FFF2-40B4-BE49-F238E27FC236}">
                <a16:creationId xmlns:a16="http://schemas.microsoft.com/office/drawing/2014/main" id="{D1EA22B0-DEEE-966F-AB4B-C3F277920A3F}"/>
              </a:ext>
            </a:extLst>
          </p:cNvPr>
          <p:cNvSpPr txBox="1"/>
          <p:nvPr/>
        </p:nvSpPr>
        <p:spPr>
          <a:xfrm>
            <a:off x="6541067" y="5515975"/>
            <a:ext cx="496626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D:</a:t>
            </a:r>
          </a:p>
        </p:txBody>
      </p:sp>
      <p:sp>
        <p:nvSpPr>
          <p:cNvPr id="16" name="#sl-pollanswer(3)">
            <a:extLst>
              <a:ext uri="{FF2B5EF4-FFF2-40B4-BE49-F238E27FC236}">
                <a16:creationId xmlns:a16="http://schemas.microsoft.com/office/drawing/2014/main" id="{5B754836-4455-6A23-000B-50D23279D36A}"/>
              </a:ext>
            </a:extLst>
          </p:cNvPr>
          <p:cNvSpPr txBox="1"/>
          <p:nvPr/>
        </p:nvSpPr>
        <p:spPr>
          <a:xfrm>
            <a:off x="6987117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Dancing baby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Background">
            <a:extLst>
              <a:ext uri="{FF2B5EF4-FFF2-40B4-BE49-F238E27FC236}">
                <a16:creationId xmlns:a16="http://schemas.microsoft.com/office/drawing/2014/main" id="{8CA12F41-8FF1-8D6F-3E16-B245AA49C911}"/>
              </a:ext>
            </a:extLst>
          </p:cNvPr>
          <p:cNvSpPr/>
          <p:nvPr/>
        </p:nvSpPr>
        <p:spPr>
          <a:xfrm>
            <a:off x="1455164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0" name="C">
            <a:extLst>
              <a:ext uri="{FF2B5EF4-FFF2-40B4-BE49-F238E27FC236}">
                <a16:creationId xmlns:a16="http://schemas.microsoft.com/office/drawing/2014/main" id="{1B27A653-2021-0F61-2233-D8119EF3220F}"/>
              </a:ext>
            </a:extLst>
          </p:cNvPr>
          <p:cNvSpPr txBox="1"/>
          <p:nvPr/>
        </p:nvSpPr>
        <p:spPr>
          <a:xfrm>
            <a:off x="1719560" y="5515975"/>
            <a:ext cx="511849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C:</a:t>
            </a:r>
          </a:p>
        </p:txBody>
      </p:sp>
      <p:sp>
        <p:nvSpPr>
          <p:cNvPr id="32" name="#sl-pollanswer(2)">
            <a:extLst>
              <a:ext uri="{FF2B5EF4-FFF2-40B4-BE49-F238E27FC236}">
                <a16:creationId xmlns:a16="http://schemas.microsoft.com/office/drawing/2014/main" id="{898E367D-07B1-7A6B-ABBF-6EE1DDC6E218}"/>
              </a:ext>
            </a:extLst>
          </p:cNvPr>
          <p:cNvSpPr txBox="1"/>
          <p:nvPr/>
        </p:nvSpPr>
        <p:spPr>
          <a:xfrm>
            <a:off x="2163338" y="5311884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Rick Roll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989C3932-7952-73C6-4EA3-5F88B0CA4BAF}"/>
              </a:ext>
            </a:extLst>
          </p:cNvPr>
          <p:cNvCxnSpPr>
            <a:cxnSpLocks/>
          </p:cNvCxnSpPr>
          <p:nvPr/>
        </p:nvCxnSpPr>
        <p:spPr>
          <a:xfrm>
            <a:off x="0" y="4654534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A5171865-F7F6-0CC0-BAE9-9A07C4EFD5D6}"/>
              </a:ext>
            </a:extLst>
          </p:cNvPr>
          <p:cNvSpPr/>
          <p:nvPr/>
        </p:nvSpPr>
        <p:spPr>
          <a:xfrm>
            <a:off x="6274399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FEDD0E2E-2A80-A359-A210-B19EA8651875}"/>
              </a:ext>
            </a:extLst>
          </p:cNvPr>
          <p:cNvSpPr txBox="1"/>
          <p:nvPr/>
        </p:nvSpPr>
        <p:spPr>
          <a:xfrm>
            <a:off x="6538795" y="4387760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4909707B-AD91-C3DA-E877-B4040A0F23ED}"/>
              </a:ext>
            </a:extLst>
          </p:cNvPr>
          <p:cNvSpPr txBox="1"/>
          <p:nvPr/>
        </p:nvSpPr>
        <p:spPr>
          <a:xfrm>
            <a:off x="6984845" y="4192036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Grumpy cat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BDECBAEA-3041-995F-700B-B6BF74B58EBC}"/>
              </a:ext>
            </a:extLst>
          </p:cNvPr>
          <p:cNvSpPr/>
          <p:nvPr/>
        </p:nvSpPr>
        <p:spPr>
          <a:xfrm>
            <a:off x="1452892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14B76261-8CB5-3076-DBFF-4A4CE8D59D0A}"/>
              </a:ext>
            </a:extLst>
          </p:cNvPr>
          <p:cNvSpPr txBox="1"/>
          <p:nvPr/>
        </p:nvSpPr>
        <p:spPr>
          <a:xfrm>
            <a:off x="1717288" y="4387760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053EC495-9956-D1E6-5CAA-928668A16ABE}"/>
              </a:ext>
            </a:extLst>
          </p:cNvPr>
          <p:cNvSpPr txBox="1"/>
          <p:nvPr/>
        </p:nvSpPr>
        <p:spPr>
          <a:xfrm>
            <a:off x="2163338" y="4192036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Nyan cat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58BCF19C-F6E4-72E3-C8A5-E35F7341DA5A}"/>
              </a:ext>
            </a:extLst>
          </p:cNvPr>
          <p:cNvGrpSpPr/>
          <p:nvPr/>
        </p:nvGrpSpPr>
        <p:grpSpPr>
          <a:xfrm>
            <a:off x="0" y="2860778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AE14ECED-B05C-98BB-F679-AB571F5851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4490191A-3E11-F271-6BD0-22ABDF54B679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0DD1B53-3468-4C77-8B75-2EDD1D294C59}"/>
              </a:ext>
            </a:extLst>
          </p:cNvPr>
          <p:cNvSpPr txBox="1"/>
          <p:nvPr/>
        </p:nvSpPr>
        <p:spPr>
          <a:xfrm>
            <a:off x="1894775" y="3089435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FF779F"/>
                </a:solidFill>
                <a:latin typeface="Work Sans" pitchFamily="2" charset="77"/>
              </a:rPr>
              <a:t>4. 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4B5B2A7-D46F-46EE-27E4-9B9627289030}"/>
              </a:ext>
            </a:extLst>
          </p:cNvPr>
          <p:cNvSpPr txBox="1">
            <a:spLocks/>
          </p:cNvSpPr>
          <p:nvPr/>
        </p:nvSpPr>
        <p:spPr>
          <a:xfrm>
            <a:off x="2558477" y="3055496"/>
            <a:ext cx="7272052" cy="861774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Which of these was the first viral meme on the internet?</a:t>
            </a:r>
          </a:p>
        </p:txBody>
      </p:sp>
    </p:spTree>
    <p:extLst>
      <p:ext uri="{BB962C8B-B14F-4D97-AF65-F5344CB8AC3E}">
        <p14:creationId xmlns:p14="http://schemas.microsoft.com/office/powerpoint/2010/main" val="1360154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5A56D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ollage of people posing for the camera&#10;&#10;Description automatically generated">
            <a:extLst>
              <a:ext uri="{FF2B5EF4-FFF2-40B4-BE49-F238E27FC236}">
                <a16:creationId xmlns:a16="http://schemas.microsoft.com/office/drawing/2014/main" id="{1156D3B7-A497-E1D7-2CC9-0409C4945C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32422" y="171086"/>
            <a:ext cx="4524162" cy="2827601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68F2DB4F-1622-8577-C609-48F111572E3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138098" y="424236"/>
            <a:ext cx="2451129" cy="394365"/>
          </a:xfrm>
          <a:prstGeom prst="rect">
            <a:avLst/>
          </a:prstGeom>
        </p:spPr>
      </p:pic>
      <p:cxnSp>
        <p:nvCxnSpPr>
          <p:cNvPr id="5" name="Answer Line 2">
            <a:extLst>
              <a:ext uri="{FF2B5EF4-FFF2-40B4-BE49-F238E27FC236}">
                <a16:creationId xmlns:a16="http://schemas.microsoft.com/office/drawing/2014/main" id="{7EFBC67C-CFBE-0071-29B9-0BA261F7EC4E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Background">
            <a:extLst>
              <a:ext uri="{FF2B5EF4-FFF2-40B4-BE49-F238E27FC236}">
                <a16:creationId xmlns:a16="http://schemas.microsoft.com/office/drawing/2014/main" id="{83B09308-6583-D694-8690-0CE25AD099E8}"/>
              </a:ext>
            </a:extLst>
          </p:cNvPr>
          <p:cNvSpPr/>
          <p:nvPr/>
        </p:nvSpPr>
        <p:spPr>
          <a:xfrm>
            <a:off x="6276671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5" name="D">
            <a:extLst>
              <a:ext uri="{FF2B5EF4-FFF2-40B4-BE49-F238E27FC236}">
                <a16:creationId xmlns:a16="http://schemas.microsoft.com/office/drawing/2014/main" id="{D1EA22B0-DEEE-966F-AB4B-C3F277920A3F}"/>
              </a:ext>
            </a:extLst>
          </p:cNvPr>
          <p:cNvSpPr txBox="1"/>
          <p:nvPr/>
        </p:nvSpPr>
        <p:spPr>
          <a:xfrm>
            <a:off x="6541067" y="5515975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D:</a:t>
            </a:r>
          </a:p>
        </p:txBody>
      </p:sp>
      <p:sp>
        <p:nvSpPr>
          <p:cNvPr id="16" name="#sl-pollanswer(3)">
            <a:extLst>
              <a:ext uri="{FF2B5EF4-FFF2-40B4-BE49-F238E27FC236}">
                <a16:creationId xmlns:a16="http://schemas.microsoft.com/office/drawing/2014/main" id="{5B754836-4455-6A23-000B-50D23279D36A}"/>
              </a:ext>
            </a:extLst>
          </p:cNvPr>
          <p:cNvSpPr txBox="1"/>
          <p:nvPr/>
        </p:nvSpPr>
        <p:spPr>
          <a:xfrm>
            <a:off x="6987117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Kill This Love by BLACKPINK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Background">
            <a:extLst>
              <a:ext uri="{FF2B5EF4-FFF2-40B4-BE49-F238E27FC236}">
                <a16:creationId xmlns:a16="http://schemas.microsoft.com/office/drawing/2014/main" id="{8CA12F41-8FF1-8D6F-3E16-B245AA49C911}"/>
              </a:ext>
            </a:extLst>
          </p:cNvPr>
          <p:cNvSpPr/>
          <p:nvPr/>
        </p:nvSpPr>
        <p:spPr>
          <a:xfrm>
            <a:off x="1455164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0" name="C">
            <a:extLst>
              <a:ext uri="{FF2B5EF4-FFF2-40B4-BE49-F238E27FC236}">
                <a16:creationId xmlns:a16="http://schemas.microsoft.com/office/drawing/2014/main" id="{1B27A653-2021-0F61-2233-D8119EF3220F}"/>
              </a:ext>
            </a:extLst>
          </p:cNvPr>
          <p:cNvSpPr txBox="1"/>
          <p:nvPr/>
        </p:nvSpPr>
        <p:spPr>
          <a:xfrm>
            <a:off x="1719560" y="5515975"/>
            <a:ext cx="511849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C:</a:t>
            </a:r>
          </a:p>
        </p:txBody>
      </p:sp>
      <p:sp>
        <p:nvSpPr>
          <p:cNvPr id="32" name="#sl-pollanswer(2)">
            <a:extLst>
              <a:ext uri="{FF2B5EF4-FFF2-40B4-BE49-F238E27FC236}">
                <a16:creationId xmlns:a16="http://schemas.microsoft.com/office/drawing/2014/main" id="{898E367D-07B1-7A6B-ABBF-6EE1DDC6E218}"/>
              </a:ext>
            </a:extLst>
          </p:cNvPr>
          <p:cNvSpPr txBox="1"/>
          <p:nvPr/>
        </p:nvSpPr>
        <p:spPr>
          <a:xfrm>
            <a:off x="2163338" y="5311884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Fantastic Baby by BIGBANG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989C3932-7952-73C6-4EA3-5F88B0CA4BAF}"/>
              </a:ext>
            </a:extLst>
          </p:cNvPr>
          <p:cNvCxnSpPr>
            <a:cxnSpLocks/>
          </p:cNvCxnSpPr>
          <p:nvPr/>
        </p:nvCxnSpPr>
        <p:spPr>
          <a:xfrm>
            <a:off x="0" y="4654534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A5171865-F7F6-0CC0-BAE9-9A07C4EFD5D6}"/>
              </a:ext>
            </a:extLst>
          </p:cNvPr>
          <p:cNvSpPr/>
          <p:nvPr/>
        </p:nvSpPr>
        <p:spPr>
          <a:xfrm>
            <a:off x="6274399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FEDD0E2E-2A80-A359-A210-B19EA8651875}"/>
              </a:ext>
            </a:extLst>
          </p:cNvPr>
          <p:cNvSpPr txBox="1"/>
          <p:nvPr/>
        </p:nvSpPr>
        <p:spPr>
          <a:xfrm>
            <a:off x="6538795" y="4387760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4909707B-AD91-C3DA-E877-B4040A0F23ED}"/>
              </a:ext>
            </a:extLst>
          </p:cNvPr>
          <p:cNvSpPr txBox="1"/>
          <p:nvPr/>
        </p:nvSpPr>
        <p:spPr>
          <a:xfrm>
            <a:off x="6984845" y="4192036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Gangnam Style by PSY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BDECBAEA-3041-995F-700B-B6BF74B58EBC}"/>
              </a:ext>
            </a:extLst>
          </p:cNvPr>
          <p:cNvSpPr/>
          <p:nvPr/>
        </p:nvSpPr>
        <p:spPr>
          <a:xfrm>
            <a:off x="1452892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14B76261-8CB5-3076-DBFF-4A4CE8D59D0A}"/>
              </a:ext>
            </a:extLst>
          </p:cNvPr>
          <p:cNvSpPr txBox="1"/>
          <p:nvPr/>
        </p:nvSpPr>
        <p:spPr>
          <a:xfrm>
            <a:off x="1717288" y="4387760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053EC495-9956-D1E6-5CAA-928668A16ABE}"/>
              </a:ext>
            </a:extLst>
          </p:cNvPr>
          <p:cNvSpPr txBox="1"/>
          <p:nvPr/>
        </p:nvSpPr>
        <p:spPr>
          <a:xfrm>
            <a:off x="2163338" y="4192036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Dynamite by BTS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58BCF19C-F6E4-72E3-C8A5-E35F7341DA5A}"/>
              </a:ext>
            </a:extLst>
          </p:cNvPr>
          <p:cNvGrpSpPr/>
          <p:nvPr/>
        </p:nvGrpSpPr>
        <p:grpSpPr>
          <a:xfrm>
            <a:off x="0" y="2860778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AE14ECED-B05C-98BB-F679-AB571F5851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4490191A-3E11-F271-6BD0-22ABDF54B679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0DD1B53-3468-4C77-8B75-2EDD1D294C59}"/>
              </a:ext>
            </a:extLst>
          </p:cNvPr>
          <p:cNvSpPr txBox="1"/>
          <p:nvPr/>
        </p:nvSpPr>
        <p:spPr>
          <a:xfrm>
            <a:off x="1894775" y="3089435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FF779F"/>
                </a:solidFill>
                <a:latin typeface="Work Sans" pitchFamily="2" charset="77"/>
              </a:rPr>
              <a:t>5. 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4B5B2A7-D46F-46EE-27E4-9B9627289030}"/>
              </a:ext>
            </a:extLst>
          </p:cNvPr>
          <p:cNvSpPr txBox="1">
            <a:spLocks/>
          </p:cNvSpPr>
          <p:nvPr/>
        </p:nvSpPr>
        <p:spPr>
          <a:xfrm>
            <a:off x="2558477" y="3055496"/>
            <a:ext cx="7272052" cy="861774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Which K-pop song became the first YouTube video to reach 1 billion views?</a:t>
            </a:r>
          </a:p>
        </p:txBody>
      </p:sp>
    </p:spTree>
    <p:extLst>
      <p:ext uri="{BB962C8B-B14F-4D97-AF65-F5344CB8AC3E}">
        <p14:creationId xmlns:p14="http://schemas.microsoft.com/office/powerpoint/2010/main" val="92486206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ollage of people posing for the camera&#10;&#10;Description automatically generated">
            <a:extLst>
              <a:ext uri="{FF2B5EF4-FFF2-40B4-BE49-F238E27FC236}">
                <a16:creationId xmlns:a16="http://schemas.microsoft.com/office/drawing/2014/main" id="{1156D3B7-A497-E1D7-2CC9-0409C4945C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32422" y="171086"/>
            <a:ext cx="4524162" cy="2827601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68F2DB4F-1622-8577-C609-48F111572E3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138098" y="424236"/>
            <a:ext cx="2451129" cy="394365"/>
          </a:xfrm>
          <a:prstGeom prst="rect">
            <a:avLst/>
          </a:prstGeom>
        </p:spPr>
      </p:pic>
      <p:cxnSp>
        <p:nvCxnSpPr>
          <p:cNvPr id="5" name="Answer Line 2">
            <a:extLst>
              <a:ext uri="{FF2B5EF4-FFF2-40B4-BE49-F238E27FC236}">
                <a16:creationId xmlns:a16="http://schemas.microsoft.com/office/drawing/2014/main" id="{7EFBC67C-CFBE-0071-29B9-0BA261F7EC4E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Background">
            <a:extLst>
              <a:ext uri="{FF2B5EF4-FFF2-40B4-BE49-F238E27FC236}">
                <a16:creationId xmlns:a16="http://schemas.microsoft.com/office/drawing/2014/main" id="{83B09308-6583-D694-8690-0CE25AD099E8}"/>
              </a:ext>
            </a:extLst>
          </p:cNvPr>
          <p:cNvSpPr/>
          <p:nvPr/>
        </p:nvSpPr>
        <p:spPr>
          <a:xfrm>
            <a:off x="6276671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5" name="D">
            <a:extLst>
              <a:ext uri="{FF2B5EF4-FFF2-40B4-BE49-F238E27FC236}">
                <a16:creationId xmlns:a16="http://schemas.microsoft.com/office/drawing/2014/main" id="{D1EA22B0-DEEE-966F-AB4B-C3F277920A3F}"/>
              </a:ext>
            </a:extLst>
          </p:cNvPr>
          <p:cNvSpPr txBox="1"/>
          <p:nvPr/>
        </p:nvSpPr>
        <p:spPr>
          <a:xfrm>
            <a:off x="6541067" y="5515975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D:</a:t>
            </a:r>
          </a:p>
        </p:txBody>
      </p:sp>
      <p:sp>
        <p:nvSpPr>
          <p:cNvPr id="16" name="#sl-pollanswer(3)">
            <a:extLst>
              <a:ext uri="{FF2B5EF4-FFF2-40B4-BE49-F238E27FC236}">
                <a16:creationId xmlns:a16="http://schemas.microsoft.com/office/drawing/2014/main" id="{5B754836-4455-6A23-000B-50D23279D36A}"/>
              </a:ext>
            </a:extLst>
          </p:cNvPr>
          <p:cNvSpPr txBox="1"/>
          <p:nvPr/>
        </p:nvSpPr>
        <p:spPr>
          <a:xfrm>
            <a:off x="6987117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Kill This Love by BLACKPINK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Background">
            <a:extLst>
              <a:ext uri="{FF2B5EF4-FFF2-40B4-BE49-F238E27FC236}">
                <a16:creationId xmlns:a16="http://schemas.microsoft.com/office/drawing/2014/main" id="{8CA12F41-8FF1-8D6F-3E16-B245AA49C911}"/>
              </a:ext>
            </a:extLst>
          </p:cNvPr>
          <p:cNvSpPr/>
          <p:nvPr/>
        </p:nvSpPr>
        <p:spPr>
          <a:xfrm>
            <a:off x="1455164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0" name="C">
            <a:extLst>
              <a:ext uri="{FF2B5EF4-FFF2-40B4-BE49-F238E27FC236}">
                <a16:creationId xmlns:a16="http://schemas.microsoft.com/office/drawing/2014/main" id="{1B27A653-2021-0F61-2233-D8119EF3220F}"/>
              </a:ext>
            </a:extLst>
          </p:cNvPr>
          <p:cNvSpPr txBox="1"/>
          <p:nvPr/>
        </p:nvSpPr>
        <p:spPr>
          <a:xfrm>
            <a:off x="1719560" y="5515975"/>
            <a:ext cx="511849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C:</a:t>
            </a:r>
          </a:p>
        </p:txBody>
      </p:sp>
      <p:sp>
        <p:nvSpPr>
          <p:cNvPr id="32" name="#sl-pollanswer(2)">
            <a:extLst>
              <a:ext uri="{FF2B5EF4-FFF2-40B4-BE49-F238E27FC236}">
                <a16:creationId xmlns:a16="http://schemas.microsoft.com/office/drawing/2014/main" id="{898E367D-07B1-7A6B-ABBF-6EE1DDC6E218}"/>
              </a:ext>
            </a:extLst>
          </p:cNvPr>
          <p:cNvSpPr txBox="1"/>
          <p:nvPr/>
        </p:nvSpPr>
        <p:spPr>
          <a:xfrm>
            <a:off x="2163338" y="5311884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Fantastic Baby by BIGBANG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989C3932-7952-73C6-4EA3-5F88B0CA4BAF}"/>
              </a:ext>
            </a:extLst>
          </p:cNvPr>
          <p:cNvCxnSpPr>
            <a:cxnSpLocks/>
          </p:cNvCxnSpPr>
          <p:nvPr/>
        </p:nvCxnSpPr>
        <p:spPr>
          <a:xfrm>
            <a:off x="0" y="4654534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A5171865-F7F6-0CC0-BAE9-9A07C4EFD5D6}"/>
              </a:ext>
            </a:extLst>
          </p:cNvPr>
          <p:cNvSpPr/>
          <p:nvPr/>
        </p:nvSpPr>
        <p:spPr>
          <a:xfrm>
            <a:off x="6274399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FEDD0E2E-2A80-A359-A210-B19EA8651875}"/>
              </a:ext>
            </a:extLst>
          </p:cNvPr>
          <p:cNvSpPr txBox="1"/>
          <p:nvPr/>
        </p:nvSpPr>
        <p:spPr>
          <a:xfrm>
            <a:off x="6538795" y="4387760"/>
            <a:ext cx="496626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4909707B-AD91-C3DA-E877-B4040A0F23ED}"/>
              </a:ext>
            </a:extLst>
          </p:cNvPr>
          <p:cNvSpPr txBox="1"/>
          <p:nvPr/>
        </p:nvSpPr>
        <p:spPr>
          <a:xfrm>
            <a:off x="6984845" y="4192036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Gangnam Style by PSY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BDECBAEA-3041-995F-700B-B6BF74B58EBC}"/>
              </a:ext>
            </a:extLst>
          </p:cNvPr>
          <p:cNvSpPr/>
          <p:nvPr/>
        </p:nvSpPr>
        <p:spPr>
          <a:xfrm>
            <a:off x="1452892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14B76261-8CB5-3076-DBFF-4A4CE8D59D0A}"/>
              </a:ext>
            </a:extLst>
          </p:cNvPr>
          <p:cNvSpPr txBox="1"/>
          <p:nvPr/>
        </p:nvSpPr>
        <p:spPr>
          <a:xfrm>
            <a:off x="1717288" y="4387760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053EC495-9956-D1E6-5CAA-928668A16ABE}"/>
              </a:ext>
            </a:extLst>
          </p:cNvPr>
          <p:cNvSpPr txBox="1"/>
          <p:nvPr/>
        </p:nvSpPr>
        <p:spPr>
          <a:xfrm>
            <a:off x="2163338" y="4192036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Dynamite by BTS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58BCF19C-F6E4-72E3-C8A5-E35F7341DA5A}"/>
              </a:ext>
            </a:extLst>
          </p:cNvPr>
          <p:cNvGrpSpPr/>
          <p:nvPr/>
        </p:nvGrpSpPr>
        <p:grpSpPr>
          <a:xfrm>
            <a:off x="0" y="2860778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AE14ECED-B05C-98BB-F679-AB571F5851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4490191A-3E11-F271-6BD0-22ABDF54B679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0DD1B53-3468-4C77-8B75-2EDD1D294C59}"/>
              </a:ext>
            </a:extLst>
          </p:cNvPr>
          <p:cNvSpPr txBox="1"/>
          <p:nvPr/>
        </p:nvSpPr>
        <p:spPr>
          <a:xfrm>
            <a:off x="1894775" y="3089435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FF779F"/>
                </a:solidFill>
                <a:latin typeface="Work Sans" pitchFamily="2" charset="77"/>
              </a:rPr>
              <a:t>5. 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4B5B2A7-D46F-46EE-27E4-9B9627289030}"/>
              </a:ext>
            </a:extLst>
          </p:cNvPr>
          <p:cNvSpPr txBox="1">
            <a:spLocks/>
          </p:cNvSpPr>
          <p:nvPr/>
        </p:nvSpPr>
        <p:spPr>
          <a:xfrm>
            <a:off x="2558477" y="3055496"/>
            <a:ext cx="7272052" cy="861774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Which K-pop song became the first YouTube video to reach 1 billion views?</a:t>
            </a:r>
          </a:p>
        </p:txBody>
      </p:sp>
    </p:spTree>
    <p:extLst>
      <p:ext uri="{BB962C8B-B14F-4D97-AF65-F5344CB8AC3E}">
        <p14:creationId xmlns:p14="http://schemas.microsoft.com/office/powerpoint/2010/main" val="4029222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5A56D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>
            <a:extLst>
              <a:ext uri="{FF2B5EF4-FFF2-40B4-BE49-F238E27FC236}">
                <a16:creationId xmlns:a16="http://schemas.microsoft.com/office/drawing/2014/main" id="{578C50A5-568A-E631-DC6F-BB11D3E39B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7906" y="340193"/>
            <a:ext cx="3813194" cy="2511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68F2DB4F-1622-8577-C609-48F111572E3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138098" y="424236"/>
            <a:ext cx="2451129" cy="394365"/>
          </a:xfrm>
          <a:prstGeom prst="rect">
            <a:avLst/>
          </a:prstGeom>
        </p:spPr>
      </p:pic>
      <p:cxnSp>
        <p:nvCxnSpPr>
          <p:cNvPr id="5" name="Answer Line 2">
            <a:extLst>
              <a:ext uri="{FF2B5EF4-FFF2-40B4-BE49-F238E27FC236}">
                <a16:creationId xmlns:a16="http://schemas.microsoft.com/office/drawing/2014/main" id="{7EFBC67C-CFBE-0071-29B9-0BA261F7EC4E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Background">
            <a:extLst>
              <a:ext uri="{FF2B5EF4-FFF2-40B4-BE49-F238E27FC236}">
                <a16:creationId xmlns:a16="http://schemas.microsoft.com/office/drawing/2014/main" id="{83B09308-6583-D694-8690-0CE25AD099E8}"/>
              </a:ext>
            </a:extLst>
          </p:cNvPr>
          <p:cNvSpPr/>
          <p:nvPr/>
        </p:nvSpPr>
        <p:spPr>
          <a:xfrm>
            <a:off x="6276671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5" name="D">
            <a:extLst>
              <a:ext uri="{FF2B5EF4-FFF2-40B4-BE49-F238E27FC236}">
                <a16:creationId xmlns:a16="http://schemas.microsoft.com/office/drawing/2014/main" id="{D1EA22B0-DEEE-966F-AB4B-C3F277920A3F}"/>
              </a:ext>
            </a:extLst>
          </p:cNvPr>
          <p:cNvSpPr txBox="1"/>
          <p:nvPr/>
        </p:nvSpPr>
        <p:spPr>
          <a:xfrm>
            <a:off x="6541067" y="5515975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D:</a:t>
            </a:r>
          </a:p>
        </p:txBody>
      </p:sp>
      <p:sp>
        <p:nvSpPr>
          <p:cNvPr id="16" name="#sl-pollanswer(3)">
            <a:extLst>
              <a:ext uri="{FF2B5EF4-FFF2-40B4-BE49-F238E27FC236}">
                <a16:creationId xmlns:a16="http://schemas.microsoft.com/office/drawing/2014/main" id="{5B754836-4455-6A23-000B-50D23279D36A}"/>
              </a:ext>
            </a:extLst>
          </p:cNvPr>
          <p:cNvSpPr txBox="1"/>
          <p:nvPr/>
        </p:nvSpPr>
        <p:spPr>
          <a:xfrm>
            <a:off x="6987117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Microsoft.com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Background">
            <a:extLst>
              <a:ext uri="{FF2B5EF4-FFF2-40B4-BE49-F238E27FC236}">
                <a16:creationId xmlns:a16="http://schemas.microsoft.com/office/drawing/2014/main" id="{8CA12F41-8FF1-8D6F-3E16-B245AA49C911}"/>
              </a:ext>
            </a:extLst>
          </p:cNvPr>
          <p:cNvSpPr/>
          <p:nvPr/>
        </p:nvSpPr>
        <p:spPr>
          <a:xfrm>
            <a:off x="1455164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0" name="C">
            <a:extLst>
              <a:ext uri="{FF2B5EF4-FFF2-40B4-BE49-F238E27FC236}">
                <a16:creationId xmlns:a16="http://schemas.microsoft.com/office/drawing/2014/main" id="{1B27A653-2021-0F61-2233-D8119EF3220F}"/>
              </a:ext>
            </a:extLst>
          </p:cNvPr>
          <p:cNvSpPr txBox="1"/>
          <p:nvPr/>
        </p:nvSpPr>
        <p:spPr>
          <a:xfrm>
            <a:off x="1719560" y="5515975"/>
            <a:ext cx="511849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C:</a:t>
            </a:r>
          </a:p>
        </p:txBody>
      </p:sp>
      <p:sp>
        <p:nvSpPr>
          <p:cNvPr id="32" name="#sl-pollanswer(2)">
            <a:extLst>
              <a:ext uri="{FF2B5EF4-FFF2-40B4-BE49-F238E27FC236}">
                <a16:creationId xmlns:a16="http://schemas.microsoft.com/office/drawing/2014/main" id="{898E367D-07B1-7A6B-ABBF-6EE1DDC6E218}"/>
              </a:ext>
            </a:extLst>
          </p:cNvPr>
          <p:cNvSpPr txBox="1"/>
          <p:nvPr/>
        </p:nvSpPr>
        <p:spPr>
          <a:xfrm>
            <a:off x="2163338" y="5311884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Symbolics.com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989C3932-7952-73C6-4EA3-5F88B0CA4BAF}"/>
              </a:ext>
            </a:extLst>
          </p:cNvPr>
          <p:cNvCxnSpPr>
            <a:cxnSpLocks/>
          </p:cNvCxnSpPr>
          <p:nvPr/>
        </p:nvCxnSpPr>
        <p:spPr>
          <a:xfrm>
            <a:off x="0" y="4654534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A5171865-F7F6-0CC0-BAE9-9A07C4EFD5D6}"/>
              </a:ext>
            </a:extLst>
          </p:cNvPr>
          <p:cNvSpPr/>
          <p:nvPr/>
        </p:nvSpPr>
        <p:spPr>
          <a:xfrm>
            <a:off x="6274399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FEDD0E2E-2A80-A359-A210-B19EA8651875}"/>
              </a:ext>
            </a:extLst>
          </p:cNvPr>
          <p:cNvSpPr txBox="1"/>
          <p:nvPr/>
        </p:nvSpPr>
        <p:spPr>
          <a:xfrm>
            <a:off x="6538795" y="4387760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4909707B-AD91-C3DA-E877-B4040A0F23ED}"/>
              </a:ext>
            </a:extLst>
          </p:cNvPr>
          <p:cNvSpPr txBox="1"/>
          <p:nvPr/>
        </p:nvSpPr>
        <p:spPr>
          <a:xfrm>
            <a:off x="6984845" y="4192036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Apple.com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BDECBAEA-3041-995F-700B-B6BF74B58EBC}"/>
              </a:ext>
            </a:extLst>
          </p:cNvPr>
          <p:cNvSpPr/>
          <p:nvPr/>
        </p:nvSpPr>
        <p:spPr>
          <a:xfrm>
            <a:off x="1452892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14B76261-8CB5-3076-DBFF-4A4CE8D59D0A}"/>
              </a:ext>
            </a:extLst>
          </p:cNvPr>
          <p:cNvSpPr txBox="1"/>
          <p:nvPr/>
        </p:nvSpPr>
        <p:spPr>
          <a:xfrm>
            <a:off x="1717288" y="4387760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053EC495-9956-D1E6-5CAA-928668A16ABE}"/>
              </a:ext>
            </a:extLst>
          </p:cNvPr>
          <p:cNvSpPr txBox="1"/>
          <p:nvPr/>
        </p:nvSpPr>
        <p:spPr>
          <a:xfrm>
            <a:off x="2163338" y="4192036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IBM.com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58BCF19C-F6E4-72E3-C8A5-E35F7341DA5A}"/>
              </a:ext>
            </a:extLst>
          </p:cNvPr>
          <p:cNvGrpSpPr/>
          <p:nvPr/>
        </p:nvGrpSpPr>
        <p:grpSpPr>
          <a:xfrm>
            <a:off x="0" y="2860778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AE14ECED-B05C-98BB-F679-AB571F5851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4490191A-3E11-F271-6BD0-22ABDF54B679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0DD1B53-3468-4C77-8B75-2EDD1D294C59}"/>
              </a:ext>
            </a:extLst>
          </p:cNvPr>
          <p:cNvSpPr txBox="1"/>
          <p:nvPr/>
        </p:nvSpPr>
        <p:spPr>
          <a:xfrm>
            <a:off x="1894775" y="3089435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FF779F"/>
                </a:solidFill>
                <a:latin typeface="Work Sans" pitchFamily="2" charset="77"/>
              </a:rPr>
              <a:t>6. 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4B5B2A7-D46F-46EE-27E4-9B9627289030}"/>
              </a:ext>
            </a:extLst>
          </p:cNvPr>
          <p:cNvSpPr txBox="1">
            <a:spLocks/>
          </p:cNvSpPr>
          <p:nvPr/>
        </p:nvSpPr>
        <p:spPr>
          <a:xfrm>
            <a:off x="2558477" y="3055496"/>
            <a:ext cx="7272052" cy="861774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What was the first ever domain name registered on the internet?</a:t>
            </a:r>
          </a:p>
        </p:txBody>
      </p:sp>
    </p:spTree>
    <p:extLst>
      <p:ext uri="{BB962C8B-B14F-4D97-AF65-F5344CB8AC3E}">
        <p14:creationId xmlns:p14="http://schemas.microsoft.com/office/powerpoint/2010/main" val="409132031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>
            <a:extLst>
              <a:ext uri="{FF2B5EF4-FFF2-40B4-BE49-F238E27FC236}">
                <a16:creationId xmlns:a16="http://schemas.microsoft.com/office/drawing/2014/main" id="{578C50A5-568A-E631-DC6F-BB11D3E39B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7906" y="340193"/>
            <a:ext cx="3813194" cy="2511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68F2DB4F-1622-8577-C609-48F111572E3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138098" y="424236"/>
            <a:ext cx="2451129" cy="394365"/>
          </a:xfrm>
          <a:prstGeom prst="rect">
            <a:avLst/>
          </a:prstGeom>
        </p:spPr>
      </p:pic>
      <p:cxnSp>
        <p:nvCxnSpPr>
          <p:cNvPr id="5" name="Answer Line 2">
            <a:extLst>
              <a:ext uri="{FF2B5EF4-FFF2-40B4-BE49-F238E27FC236}">
                <a16:creationId xmlns:a16="http://schemas.microsoft.com/office/drawing/2014/main" id="{7EFBC67C-CFBE-0071-29B9-0BA261F7EC4E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Background">
            <a:extLst>
              <a:ext uri="{FF2B5EF4-FFF2-40B4-BE49-F238E27FC236}">
                <a16:creationId xmlns:a16="http://schemas.microsoft.com/office/drawing/2014/main" id="{83B09308-6583-D694-8690-0CE25AD099E8}"/>
              </a:ext>
            </a:extLst>
          </p:cNvPr>
          <p:cNvSpPr/>
          <p:nvPr/>
        </p:nvSpPr>
        <p:spPr>
          <a:xfrm>
            <a:off x="6276671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5" name="D">
            <a:extLst>
              <a:ext uri="{FF2B5EF4-FFF2-40B4-BE49-F238E27FC236}">
                <a16:creationId xmlns:a16="http://schemas.microsoft.com/office/drawing/2014/main" id="{D1EA22B0-DEEE-966F-AB4B-C3F277920A3F}"/>
              </a:ext>
            </a:extLst>
          </p:cNvPr>
          <p:cNvSpPr txBox="1"/>
          <p:nvPr/>
        </p:nvSpPr>
        <p:spPr>
          <a:xfrm>
            <a:off x="6541067" y="5515975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D:</a:t>
            </a:r>
          </a:p>
        </p:txBody>
      </p:sp>
      <p:sp>
        <p:nvSpPr>
          <p:cNvPr id="16" name="#sl-pollanswer(3)">
            <a:extLst>
              <a:ext uri="{FF2B5EF4-FFF2-40B4-BE49-F238E27FC236}">
                <a16:creationId xmlns:a16="http://schemas.microsoft.com/office/drawing/2014/main" id="{5B754836-4455-6A23-000B-50D23279D36A}"/>
              </a:ext>
            </a:extLst>
          </p:cNvPr>
          <p:cNvSpPr txBox="1"/>
          <p:nvPr/>
        </p:nvSpPr>
        <p:spPr>
          <a:xfrm>
            <a:off x="6987117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Microsoft.com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Background">
            <a:extLst>
              <a:ext uri="{FF2B5EF4-FFF2-40B4-BE49-F238E27FC236}">
                <a16:creationId xmlns:a16="http://schemas.microsoft.com/office/drawing/2014/main" id="{8CA12F41-8FF1-8D6F-3E16-B245AA49C911}"/>
              </a:ext>
            </a:extLst>
          </p:cNvPr>
          <p:cNvSpPr/>
          <p:nvPr/>
        </p:nvSpPr>
        <p:spPr>
          <a:xfrm>
            <a:off x="1455164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0" name="C">
            <a:extLst>
              <a:ext uri="{FF2B5EF4-FFF2-40B4-BE49-F238E27FC236}">
                <a16:creationId xmlns:a16="http://schemas.microsoft.com/office/drawing/2014/main" id="{1B27A653-2021-0F61-2233-D8119EF3220F}"/>
              </a:ext>
            </a:extLst>
          </p:cNvPr>
          <p:cNvSpPr txBox="1"/>
          <p:nvPr/>
        </p:nvSpPr>
        <p:spPr>
          <a:xfrm>
            <a:off x="1719560" y="5515975"/>
            <a:ext cx="511849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C:</a:t>
            </a:r>
          </a:p>
        </p:txBody>
      </p:sp>
      <p:sp>
        <p:nvSpPr>
          <p:cNvPr id="32" name="#sl-pollanswer(2)">
            <a:extLst>
              <a:ext uri="{FF2B5EF4-FFF2-40B4-BE49-F238E27FC236}">
                <a16:creationId xmlns:a16="http://schemas.microsoft.com/office/drawing/2014/main" id="{898E367D-07B1-7A6B-ABBF-6EE1DDC6E218}"/>
              </a:ext>
            </a:extLst>
          </p:cNvPr>
          <p:cNvSpPr txBox="1"/>
          <p:nvPr/>
        </p:nvSpPr>
        <p:spPr>
          <a:xfrm>
            <a:off x="2163338" y="5311884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Symbolics.com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989C3932-7952-73C6-4EA3-5F88B0CA4BAF}"/>
              </a:ext>
            </a:extLst>
          </p:cNvPr>
          <p:cNvCxnSpPr>
            <a:cxnSpLocks/>
          </p:cNvCxnSpPr>
          <p:nvPr/>
        </p:nvCxnSpPr>
        <p:spPr>
          <a:xfrm>
            <a:off x="0" y="4654534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A5171865-F7F6-0CC0-BAE9-9A07C4EFD5D6}"/>
              </a:ext>
            </a:extLst>
          </p:cNvPr>
          <p:cNvSpPr/>
          <p:nvPr/>
        </p:nvSpPr>
        <p:spPr>
          <a:xfrm>
            <a:off x="6274399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FEDD0E2E-2A80-A359-A210-B19EA8651875}"/>
              </a:ext>
            </a:extLst>
          </p:cNvPr>
          <p:cNvSpPr txBox="1"/>
          <p:nvPr/>
        </p:nvSpPr>
        <p:spPr>
          <a:xfrm>
            <a:off x="6538795" y="4387760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4909707B-AD91-C3DA-E877-B4040A0F23ED}"/>
              </a:ext>
            </a:extLst>
          </p:cNvPr>
          <p:cNvSpPr txBox="1"/>
          <p:nvPr/>
        </p:nvSpPr>
        <p:spPr>
          <a:xfrm>
            <a:off x="6984845" y="4192036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Apple.com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BDECBAEA-3041-995F-700B-B6BF74B58EBC}"/>
              </a:ext>
            </a:extLst>
          </p:cNvPr>
          <p:cNvSpPr/>
          <p:nvPr/>
        </p:nvSpPr>
        <p:spPr>
          <a:xfrm>
            <a:off x="1452892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14B76261-8CB5-3076-DBFF-4A4CE8D59D0A}"/>
              </a:ext>
            </a:extLst>
          </p:cNvPr>
          <p:cNvSpPr txBox="1"/>
          <p:nvPr/>
        </p:nvSpPr>
        <p:spPr>
          <a:xfrm>
            <a:off x="1717288" y="4387760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053EC495-9956-D1E6-5CAA-928668A16ABE}"/>
              </a:ext>
            </a:extLst>
          </p:cNvPr>
          <p:cNvSpPr txBox="1"/>
          <p:nvPr/>
        </p:nvSpPr>
        <p:spPr>
          <a:xfrm>
            <a:off x="2163338" y="4192036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IBM.com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58BCF19C-F6E4-72E3-C8A5-E35F7341DA5A}"/>
              </a:ext>
            </a:extLst>
          </p:cNvPr>
          <p:cNvGrpSpPr/>
          <p:nvPr/>
        </p:nvGrpSpPr>
        <p:grpSpPr>
          <a:xfrm>
            <a:off x="0" y="2860778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AE14ECED-B05C-98BB-F679-AB571F5851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4490191A-3E11-F271-6BD0-22ABDF54B679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0DD1B53-3468-4C77-8B75-2EDD1D294C59}"/>
              </a:ext>
            </a:extLst>
          </p:cNvPr>
          <p:cNvSpPr txBox="1"/>
          <p:nvPr/>
        </p:nvSpPr>
        <p:spPr>
          <a:xfrm>
            <a:off x="1894775" y="3089435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FF779F"/>
                </a:solidFill>
                <a:latin typeface="Work Sans" pitchFamily="2" charset="77"/>
              </a:rPr>
              <a:t>6. 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4B5B2A7-D46F-46EE-27E4-9B9627289030}"/>
              </a:ext>
            </a:extLst>
          </p:cNvPr>
          <p:cNvSpPr txBox="1">
            <a:spLocks/>
          </p:cNvSpPr>
          <p:nvPr/>
        </p:nvSpPr>
        <p:spPr>
          <a:xfrm>
            <a:off x="2558477" y="3055496"/>
            <a:ext cx="7272052" cy="861774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What was the first ever domain name registered on the internet?</a:t>
            </a:r>
          </a:p>
        </p:txBody>
      </p:sp>
    </p:spTree>
    <p:extLst>
      <p:ext uri="{BB962C8B-B14F-4D97-AF65-F5344CB8AC3E}">
        <p14:creationId xmlns:p14="http://schemas.microsoft.com/office/powerpoint/2010/main" val="2126153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5A56D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Graphic 18">
            <a:extLst>
              <a:ext uri="{FF2B5EF4-FFF2-40B4-BE49-F238E27FC236}">
                <a16:creationId xmlns:a16="http://schemas.microsoft.com/office/drawing/2014/main" id="{68F2DB4F-1622-8577-C609-48F111572E3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138098" y="424236"/>
            <a:ext cx="2451129" cy="394365"/>
          </a:xfrm>
          <a:prstGeom prst="rect">
            <a:avLst/>
          </a:prstGeom>
        </p:spPr>
      </p:pic>
      <p:cxnSp>
        <p:nvCxnSpPr>
          <p:cNvPr id="5" name="Answer Line 2">
            <a:extLst>
              <a:ext uri="{FF2B5EF4-FFF2-40B4-BE49-F238E27FC236}">
                <a16:creationId xmlns:a16="http://schemas.microsoft.com/office/drawing/2014/main" id="{7EFBC67C-CFBE-0071-29B9-0BA261F7EC4E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Background">
            <a:extLst>
              <a:ext uri="{FF2B5EF4-FFF2-40B4-BE49-F238E27FC236}">
                <a16:creationId xmlns:a16="http://schemas.microsoft.com/office/drawing/2014/main" id="{83B09308-6583-D694-8690-0CE25AD099E8}"/>
              </a:ext>
            </a:extLst>
          </p:cNvPr>
          <p:cNvSpPr/>
          <p:nvPr/>
        </p:nvSpPr>
        <p:spPr>
          <a:xfrm>
            <a:off x="6276671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5" name="D">
            <a:extLst>
              <a:ext uri="{FF2B5EF4-FFF2-40B4-BE49-F238E27FC236}">
                <a16:creationId xmlns:a16="http://schemas.microsoft.com/office/drawing/2014/main" id="{D1EA22B0-DEEE-966F-AB4B-C3F277920A3F}"/>
              </a:ext>
            </a:extLst>
          </p:cNvPr>
          <p:cNvSpPr txBox="1"/>
          <p:nvPr/>
        </p:nvSpPr>
        <p:spPr>
          <a:xfrm>
            <a:off x="6541067" y="5515975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D:</a:t>
            </a:r>
          </a:p>
        </p:txBody>
      </p:sp>
      <p:sp>
        <p:nvSpPr>
          <p:cNvPr id="16" name="#sl-pollanswer(3)">
            <a:extLst>
              <a:ext uri="{FF2B5EF4-FFF2-40B4-BE49-F238E27FC236}">
                <a16:creationId xmlns:a16="http://schemas.microsoft.com/office/drawing/2014/main" id="{5B754836-4455-6A23-000B-50D23279D36A}"/>
              </a:ext>
            </a:extLst>
          </p:cNvPr>
          <p:cNvSpPr txBox="1"/>
          <p:nvPr/>
        </p:nvSpPr>
        <p:spPr>
          <a:xfrm>
            <a:off x="6987117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 Berners-Lee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Background">
            <a:extLst>
              <a:ext uri="{FF2B5EF4-FFF2-40B4-BE49-F238E27FC236}">
                <a16:creationId xmlns:a16="http://schemas.microsoft.com/office/drawing/2014/main" id="{8CA12F41-8FF1-8D6F-3E16-B245AA49C911}"/>
              </a:ext>
            </a:extLst>
          </p:cNvPr>
          <p:cNvSpPr/>
          <p:nvPr/>
        </p:nvSpPr>
        <p:spPr>
          <a:xfrm>
            <a:off x="1455164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0" name="C">
            <a:extLst>
              <a:ext uri="{FF2B5EF4-FFF2-40B4-BE49-F238E27FC236}">
                <a16:creationId xmlns:a16="http://schemas.microsoft.com/office/drawing/2014/main" id="{1B27A653-2021-0F61-2233-D8119EF3220F}"/>
              </a:ext>
            </a:extLst>
          </p:cNvPr>
          <p:cNvSpPr txBox="1"/>
          <p:nvPr/>
        </p:nvSpPr>
        <p:spPr>
          <a:xfrm>
            <a:off x="1719560" y="5515975"/>
            <a:ext cx="511849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C:</a:t>
            </a:r>
          </a:p>
        </p:txBody>
      </p:sp>
      <p:sp>
        <p:nvSpPr>
          <p:cNvPr id="32" name="#sl-pollanswer(2)">
            <a:extLst>
              <a:ext uri="{FF2B5EF4-FFF2-40B4-BE49-F238E27FC236}">
                <a16:creationId xmlns:a16="http://schemas.microsoft.com/office/drawing/2014/main" id="{898E367D-07B1-7A6B-ABBF-6EE1DDC6E218}"/>
              </a:ext>
            </a:extLst>
          </p:cNvPr>
          <p:cNvSpPr txBox="1"/>
          <p:nvPr/>
        </p:nvSpPr>
        <p:spPr>
          <a:xfrm>
            <a:off x="2163338" y="5311884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Vint</a:t>
            </a:r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Cerf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989C3932-7952-73C6-4EA3-5F88B0CA4BAF}"/>
              </a:ext>
            </a:extLst>
          </p:cNvPr>
          <p:cNvCxnSpPr>
            <a:cxnSpLocks/>
          </p:cNvCxnSpPr>
          <p:nvPr/>
        </p:nvCxnSpPr>
        <p:spPr>
          <a:xfrm>
            <a:off x="0" y="4654534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A5171865-F7F6-0CC0-BAE9-9A07C4EFD5D6}"/>
              </a:ext>
            </a:extLst>
          </p:cNvPr>
          <p:cNvSpPr/>
          <p:nvPr/>
        </p:nvSpPr>
        <p:spPr>
          <a:xfrm>
            <a:off x="6274399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FEDD0E2E-2A80-A359-A210-B19EA8651875}"/>
              </a:ext>
            </a:extLst>
          </p:cNvPr>
          <p:cNvSpPr txBox="1"/>
          <p:nvPr/>
        </p:nvSpPr>
        <p:spPr>
          <a:xfrm>
            <a:off x="6538795" y="4387760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4909707B-AD91-C3DA-E877-B4040A0F23ED}"/>
              </a:ext>
            </a:extLst>
          </p:cNvPr>
          <p:cNvSpPr txBox="1"/>
          <p:nvPr/>
        </p:nvSpPr>
        <p:spPr>
          <a:xfrm>
            <a:off x="6984845" y="4192036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Jeff Bezos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BDECBAEA-3041-995F-700B-B6BF74B58EBC}"/>
              </a:ext>
            </a:extLst>
          </p:cNvPr>
          <p:cNvSpPr/>
          <p:nvPr/>
        </p:nvSpPr>
        <p:spPr>
          <a:xfrm>
            <a:off x="1452892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14B76261-8CB5-3076-DBFF-4A4CE8D59D0A}"/>
              </a:ext>
            </a:extLst>
          </p:cNvPr>
          <p:cNvSpPr txBox="1"/>
          <p:nvPr/>
        </p:nvSpPr>
        <p:spPr>
          <a:xfrm>
            <a:off x="1717288" y="4387760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053EC495-9956-D1E6-5CAA-928668A16ABE}"/>
              </a:ext>
            </a:extLst>
          </p:cNvPr>
          <p:cNvSpPr txBox="1"/>
          <p:nvPr/>
        </p:nvSpPr>
        <p:spPr>
          <a:xfrm>
            <a:off x="2163338" y="4192036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Bill Gates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58BCF19C-F6E4-72E3-C8A5-E35F7341DA5A}"/>
              </a:ext>
            </a:extLst>
          </p:cNvPr>
          <p:cNvGrpSpPr/>
          <p:nvPr/>
        </p:nvGrpSpPr>
        <p:grpSpPr>
          <a:xfrm>
            <a:off x="0" y="2860778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AE14ECED-B05C-98BB-F679-AB571F5851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4490191A-3E11-F271-6BD0-22ABDF54B679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0DD1B53-3468-4C77-8B75-2EDD1D294C59}"/>
              </a:ext>
            </a:extLst>
          </p:cNvPr>
          <p:cNvSpPr txBox="1"/>
          <p:nvPr/>
        </p:nvSpPr>
        <p:spPr>
          <a:xfrm>
            <a:off x="1894775" y="3089435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FF779F"/>
                </a:solidFill>
                <a:latin typeface="Work Sans" pitchFamily="2" charset="77"/>
              </a:rPr>
              <a:t>7. 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4B5B2A7-D46F-46EE-27E4-9B9627289030}"/>
              </a:ext>
            </a:extLst>
          </p:cNvPr>
          <p:cNvSpPr txBox="1">
            <a:spLocks/>
          </p:cNvSpPr>
          <p:nvPr/>
        </p:nvSpPr>
        <p:spPr>
          <a:xfrm>
            <a:off x="2558477" y="3055496"/>
            <a:ext cx="7272052" cy="861774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Who invented the World Wide Web (WWW)?</a:t>
            </a:r>
          </a:p>
        </p:txBody>
      </p:sp>
      <p:pic>
        <p:nvPicPr>
          <p:cNvPr id="14340" name="Picture 4" descr="The World Wide Web's inventor sold its original code for $5.4 million | CNN">
            <a:extLst>
              <a:ext uri="{FF2B5EF4-FFF2-40B4-BE49-F238E27FC236}">
                <a16:creationId xmlns:a16="http://schemas.microsoft.com/office/drawing/2014/main" id="{986FCFC6-686B-F064-2713-CB20729C25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6014" y="415715"/>
            <a:ext cx="3676769" cy="247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300245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Graphic 18">
            <a:extLst>
              <a:ext uri="{FF2B5EF4-FFF2-40B4-BE49-F238E27FC236}">
                <a16:creationId xmlns:a16="http://schemas.microsoft.com/office/drawing/2014/main" id="{68F2DB4F-1622-8577-C609-48F111572E3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138098" y="424236"/>
            <a:ext cx="2451129" cy="394365"/>
          </a:xfrm>
          <a:prstGeom prst="rect">
            <a:avLst/>
          </a:prstGeom>
        </p:spPr>
      </p:pic>
      <p:cxnSp>
        <p:nvCxnSpPr>
          <p:cNvPr id="5" name="Answer Line 2">
            <a:extLst>
              <a:ext uri="{FF2B5EF4-FFF2-40B4-BE49-F238E27FC236}">
                <a16:creationId xmlns:a16="http://schemas.microsoft.com/office/drawing/2014/main" id="{7EFBC67C-CFBE-0071-29B9-0BA261F7EC4E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Background">
            <a:extLst>
              <a:ext uri="{FF2B5EF4-FFF2-40B4-BE49-F238E27FC236}">
                <a16:creationId xmlns:a16="http://schemas.microsoft.com/office/drawing/2014/main" id="{83B09308-6583-D694-8690-0CE25AD099E8}"/>
              </a:ext>
            </a:extLst>
          </p:cNvPr>
          <p:cNvSpPr/>
          <p:nvPr/>
        </p:nvSpPr>
        <p:spPr>
          <a:xfrm>
            <a:off x="6276671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5" name="D">
            <a:extLst>
              <a:ext uri="{FF2B5EF4-FFF2-40B4-BE49-F238E27FC236}">
                <a16:creationId xmlns:a16="http://schemas.microsoft.com/office/drawing/2014/main" id="{D1EA22B0-DEEE-966F-AB4B-C3F277920A3F}"/>
              </a:ext>
            </a:extLst>
          </p:cNvPr>
          <p:cNvSpPr txBox="1"/>
          <p:nvPr/>
        </p:nvSpPr>
        <p:spPr>
          <a:xfrm>
            <a:off x="6541067" y="5515975"/>
            <a:ext cx="496626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D:</a:t>
            </a:r>
          </a:p>
        </p:txBody>
      </p:sp>
      <p:sp>
        <p:nvSpPr>
          <p:cNvPr id="16" name="#sl-pollanswer(3)">
            <a:extLst>
              <a:ext uri="{FF2B5EF4-FFF2-40B4-BE49-F238E27FC236}">
                <a16:creationId xmlns:a16="http://schemas.microsoft.com/office/drawing/2014/main" id="{5B754836-4455-6A23-000B-50D23279D36A}"/>
              </a:ext>
            </a:extLst>
          </p:cNvPr>
          <p:cNvSpPr txBox="1"/>
          <p:nvPr/>
        </p:nvSpPr>
        <p:spPr>
          <a:xfrm>
            <a:off x="6987117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 Berners-Lee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Background">
            <a:extLst>
              <a:ext uri="{FF2B5EF4-FFF2-40B4-BE49-F238E27FC236}">
                <a16:creationId xmlns:a16="http://schemas.microsoft.com/office/drawing/2014/main" id="{8CA12F41-8FF1-8D6F-3E16-B245AA49C911}"/>
              </a:ext>
            </a:extLst>
          </p:cNvPr>
          <p:cNvSpPr/>
          <p:nvPr/>
        </p:nvSpPr>
        <p:spPr>
          <a:xfrm>
            <a:off x="1455164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0" name="C">
            <a:extLst>
              <a:ext uri="{FF2B5EF4-FFF2-40B4-BE49-F238E27FC236}">
                <a16:creationId xmlns:a16="http://schemas.microsoft.com/office/drawing/2014/main" id="{1B27A653-2021-0F61-2233-D8119EF3220F}"/>
              </a:ext>
            </a:extLst>
          </p:cNvPr>
          <p:cNvSpPr txBox="1"/>
          <p:nvPr/>
        </p:nvSpPr>
        <p:spPr>
          <a:xfrm>
            <a:off x="1719560" y="5515975"/>
            <a:ext cx="511849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C:</a:t>
            </a:r>
          </a:p>
        </p:txBody>
      </p:sp>
      <p:sp>
        <p:nvSpPr>
          <p:cNvPr id="32" name="#sl-pollanswer(2)">
            <a:extLst>
              <a:ext uri="{FF2B5EF4-FFF2-40B4-BE49-F238E27FC236}">
                <a16:creationId xmlns:a16="http://schemas.microsoft.com/office/drawing/2014/main" id="{898E367D-07B1-7A6B-ABBF-6EE1DDC6E218}"/>
              </a:ext>
            </a:extLst>
          </p:cNvPr>
          <p:cNvSpPr txBox="1"/>
          <p:nvPr/>
        </p:nvSpPr>
        <p:spPr>
          <a:xfrm>
            <a:off x="2163338" y="5311884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Vint</a:t>
            </a:r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Cerf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989C3932-7952-73C6-4EA3-5F88B0CA4BAF}"/>
              </a:ext>
            </a:extLst>
          </p:cNvPr>
          <p:cNvCxnSpPr>
            <a:cxnSpLocks/>
          </p:cNvCxnSpPr>
          <p:nvPr/>
        </p:nvCxnSpPr>
        <p:spPr>
          <a:xfrm>
            <a:off x="0" y="4654534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A5171865-F7F6-0CC0-BAE9-9A07C4EFD5D6}"/>
              </a:ext>
            </a:extLst>
          </p:cNvPr>
          <p:cNvSpPr/>
          <p:nvPr/>
        </p:nvSpPr>
        <p:spPr>
          <a:xfrm>
            <a:off x="6274399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FEDD0E2E-2A80-A359-A210-B19EA8651875}"/>
              </a:ext>
            </a:extLst>
          </p:cNvPr>
          <p:cNvSpPr txBox="1"/>
          <p:nvPr/>
        </p:nvSpPr>
        <p:spPr>
          <a:xfrm>
            <a:off x="6538795" y="4387760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4909707B-AD91-C3DA-E877-B4040A0F23ED}"/>
              </a:ext>
            </a:extLst>
          </p:cNvPr>
          <p:cNvSpPr txBox="1"/>
          <p:nvPr/>
        </p:nvSpPr>
        <p:spPr>
          <a:xfrm>
            <a:off x="6984845" y="4192036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Jeff Bezos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BDECBAEA-3041-995F-700B-B6BF74B58EBC}"/>
              </a:ext>
            </a:extLst>
          </p:cNvPr>
          <p:cNvSpPr/>
          <p:nvPr/>
        </p:nvSpPr>
        <p:spPr>
          <a:xfrm>
            <a:off x="1452892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14B76261-8CB5-3076-DBFF-4A4CE8D59D0A}"/>
              </a:ext>
            </a:extLst>
          </p:cNvPr>
          <p:cNvSpPr txBox="1"/>
          <p:nvPr/>
        </p:nvSpPr>
        <p:spPr>
          <a:xfrm>
            <a:off x="1717288" y="4387760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053EC495-9956-D1E6-5CAA-928668A16ABE}"/>
              </a:ext>
            </a:extLst>
          </p:cNvPr>
          <p:cNvSpPr txBox="1"/>
          <p:nvPr/>
        </p:nvSpPr>
        <p:spPr>
          <a:xfrm>
            <a:off x="2163338" y="4192036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Bill Gates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58BCF19C-F6E4-72E3-C8A5-E35F7341DA5A}"/>
              </a:ext>
            </a:extLst>
          </p:cNvPr>
          <p:cNvGrpSpPr/>
          <p:nvPr/>
        </p:nvGrpSpPr>
        <p:grpSpPr>
          <a:xfrm>
            <a:off x="0" y="2860778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AE14ECED-B05C-98BB-F679-AB571F5851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4490191A-3E11-F271-6BD0-22ABDF54B679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0DD1B53-3468-4C77-8B75-2EDD1D294C59}"/>
              </a:ext>
            </a:extLst>
          </p:cNvPr>
          <p:cNvSpPr txBox="1"/>
          <p:nvPr/>
        </p:nvSpPr>
        <p:spPr>
          <a:xfrm>
            <a:off x="1894775" y="3089435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FF779F"/>
                </a:solidFill>
                <a:latin typeface="Work Sans" pitchFamily="2" charset="77"/>
              </a:rPr>
              <a:t>7. 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4B5B2A7-D46F-46EE-27E4-9B9627289030}"/>
              </a:ext>
            </a:extLst>
          </p:cNvPr>
          <p:cNvSpPr txBox="1">
            <a:spLocks/>
          </p:cNvSpPr>
          <p:nvPr/>
        </p:nvSpPr>
        <p:spPr>
          <a:xfrm>
            <a:off x="2558477" y="3055496"/>
            <a:ext cx="7272052" cy="861774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Who invented the World Wide Web (WWW)?</a:t>
            </a:r>
          </a:p>
        </p:txBody>
      </p:sp>
      <p:pic>
        <p:nvPicPr>
          <p:cNvPr id="14340" name="Picture 4" descr="The World Wide Web's inventor sold its original code for $5.4 million | CNN">
            <a:extLst>
              <a:ext uri="{FF2B5EF4-FFF2-40B4-BE49-F238E27FC236}">
                <a16:creationId xmlns:a16="http://schemas.microsoft.com/office/drawing/2014/main" id="{986FCFC6-686B-F064-2713-CB20729C25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6014" y="415715"/>
            <a:ext cx="3676769" cy="247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3451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5A56D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hand holding a phone&#10;&#10;Description automatically generated">
            <a:extLst>
              <a:ext uri="{FF2B5EF4-FFF2-40B4-BE49-F238E27FC236}">
                <a16:creationId xmlns:a16="http://schemas.microsoft.com/office/drawing/2014/main" id="{BDA64EE4-9136-310D-D98E-2A0F9BCDE4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44880" y="505100"/>
            <a:ext cx="3702240" cy="2463927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68F2DB4F-1622-8577-C609-48F111572E3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138098" y="424236"/>
            <a:ext cx="2451129" cy="394365"/>
          </a:xfrm>
          <a:prstGeom prst="rect">
            <a:avLst/>
          </a:prstGeom>
        </p:spPr>
      </p:pic>
      <p:cxnSp>
        <p:nvCxnSpPr>
          <p:cNvPr id="5" name="Answer Line 2">
            <a:extLst>
              <a:ext uri="{FF2B5EF4-FFF2-40B4-BE49-F238E27FC236}">
                <a16:creationId xmlns:a16="http://schemas.microsoft.com/office/drawing/2014/main" id="{7EFBC67C-CFBE-0071-29B9-0BA261F7EC4E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Background">
            <a:extLst>
              <a:ext uri="{FF2B5EF4-FFF2-40B4-BE49-F238E27FC236}">
                <a16:creationId xmlns:a16="http://schemas.microsoft.com/office/drawing/2014/main" id="{83B09308-6583-D694-8690-0CE25AD099E8}"/>
              </a:ext>
            </a:extLst>
          </p:cNvPr>
          <p:cNvSpPr/>
          <p:nvPr/>
        </p:nvSpPr>
        <p:spPr>
          <a:xfrm>
            <a:off x="6276671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5" name="D">
            <a:extLst>
              <a:ext uri="{FF2B5EF4-FFF2-40B4-BE49-F238E27FC236}">
                <a16:creationId xmlns:a16="http://schemas.microsoft.com/office/drawing/2014/main" id="{D1EA22B0-DEEE-966F-AB4B-C3F277920A3F}"/>
              </a:ext>
            </a:extLst>
          </p:cNvPr>
          <p:cNvSpPr txBox="1"/>
          <p:nvPr/>
        </p:nvSpPr>
        <p:spPr>
          <a:xfrm>
            <a:off x="6541067" y="5515975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D:</a:t>
            </a:r>
          </a:p>
        </p:txBody>
      </p:sp>
      <p:sp>
        <p:nvSpPr>
          <p:cNvPr id="16" name="#sl-pollanswer(3)">
            <a:extLst>
              <a:ext uri="{FF2B5EF4-FFF2-40B4-BE49-F238E27FC236}">
                <a16:creationId xmlns:a16="http://schemas.microsoft.com/office/drawing/2014/main" id="{5B754836-4455-6A23-000B-50D23279D36A}"/>
              </a:ext>
            </a:extLst>
          </p:cNvPr>
          <p:cNvSpPr txBox="1"/>
          <p:nvPr/>
        </p:nvSpPr>
        <p:spPr>
          <a:xfrm>
            <a:off x="6987117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Against medical advice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Background">
            <a:extLst>
              <a:ext uri="{FF2B5EF4-FFF2-40B4-BE49-F238E27FC236}">
                <a16:creationId xmlns:a16="http://schemas.microsoft.com/office/drawing/2014/main" id="{8CA12F41-8FF1-8D6F-3E16-B245AA49C911}"/>
              </a:ext>
            </a:extLst>
          </p:cNvPr>
          <p:cNvSpPr/>
          <p:nvPr/>
        </p:nvSpPr>
        <p:spPr>
          <a:xfrm>
            <a:off x="1455164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0" name="C">
            <a:extLst>
              <a:ext uri="{FF2B5EF4-FFF2-40B4-BE49-F238E27FC236}">
                <a16:creationId xmlns:a16="http://schemas.microsoft.com/office/drawing/2014/main" id="{1B27A653-2021-0F61-2233-D8119EF3220F}"/>
              </a:ext>
            </a:extLst>
          </p:cNvPr>
          <p:cNvSpPr txBox="1"/>
          <p:nvPr/>
        </p:nvSpPr>
        <p:spPr>
          <a:xfrm>
            <a:off x="1719560" y="5515975"/>
            <a:ext cx="511849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C:</a:t>
            </a:r>
          </a:p>
        </p:txBody>
      </p:sp>
      <p:sp>
        <p:nvSpPr>
          <p:cNvPr id="32" name="#sl-pollanswer(2)">
            <a:extLst>
              <a:ext uri="{FF2B5EF4-FFF2-40B4-BE49-F238E27FC236}">
                <a16:creationId xmlns:a16="http://schemas.microsoft.com/office/drawing/2014/main" id="{898E367D-07B1-7A6B-ABBF-6EE1DDC6E218}"/>
              </a:ext>
            </a:extLst>
          </p:cNvPr>
          <p:cNvSpPr txBox="1"/>
          <p:nvPr/>
        </p:nvSpPr>
        <p:spPr>
          <a:xfrm>
            <a:off x="2163338" y="5311884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Anonymous message application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989C3932-7952-73C6-4EA3-5F88B0CA4BAF}"/>
              </a:ext>
            </a:extLst>
          </p:cNvPr>
          <p:cNvCxnSpPr>
            <a:cxnSpLocks/>
          </p:cNvCxnSpPr>
          <p:nvPr/>
        </p:nvCxnSpPr>
        <p:spPr>
          <a:xfrm>
            <a:off x="0" y="4654534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A5171865-F7F6-0CC0-BAE9-9A07C4EFD5D6}"/>
              </a:ext>
            </a:extLst>
          </p:cNvPr>
          <p:cNvSpPr/>
          <p:nvPr/>
        </p:nvSpPr>
        <p:spPr>
          <a:xfrm>
            <a:off x="6274399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FEDD0E2E-2A80-A359-A210-B19EA8651875}"/>
              </a:ext>
            </a:extLst>
          </p:cNvPr>
          <p:cNvSpPr txBox="1"/>
          <p:nvPr/>
        </p:nvSpPr>
        <p:spPr>
          <a:xfrm>
            <a:off x="6538795" y="4387760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4909707B-AD91-C3DA-E877-B4040A0F23ED}"/>
              </a:ext>
            </a:extLst>
          </p:cNvPr>
          <p:cNvSpPr txBox="1"/>
          <p:nvPr/>
        </p:nvSpPr>
        <p:spPr>
          <a:xfrm>
            <a:off x="6984845" y="4192036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Advanced message access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BDECBAEA-3041-995F-700B-B6BF74B58EBC}"/>
              </a:ext>
            </a:extLst>
          </p:cNvPr>
          <p:cNvSpPr/>
          <p:nvPr/>
        </p:nvSpPr>
        <p:spPr>
          <a:xfrm>
            <a:off x="1452892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14B76261-8CB5-3076-DBFF-4A4CE8D59D0A}"/>
              </a:ext>
            </a:extLst>
          </p:cNvPr>
          <p:cNvSpPr txBox="1"/>
          <p:nvPr/>
        </p:nvSpPr>
        <p:spPr>
          <a:xfrm>
            <a:off x="1717288" y="4387760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053EC495-9956-D1E6-5CAA-928668A16ABE}"/>
              </a:ext>
            </a:extLst>
          </p:cNvPr>
          <p:cNvSpPr txBox="1"/>
          <p:nvPr/>
        </p:nvSpPr>
        <p:spPr>
          <a:xfrm>
            <a:off x="2163338" y="4192036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Ask me anything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58BCF19C-F6E4-72E3-C8A5-E35F7341DA5A}"/>
              </a:ext>
            </a:extLst>
          </p:cNvPr>
          <p:cNvGrpSpPr/>
          <p:nvPr/>
        </p:nvGrpSpPr>
        <p:grpSpPr>
          <a:xfrm>
            <a:off x="0" y="2860778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AE14ECED-B05C-98BB-F679-AB571F5851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4490191A-3E11-F271-6BD0-22ABDF54B679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0DD1B53-3468-4C77-8B75-2EDD1D294C59}"/>
              </a:ext>
            </a:extLst>
          </p:cNvPr>
          <p:cNvSpPr txBox="1"/>
          <p:nvPr/>
        </p:nvSpPr>
        <p:spPr>
          <a:xfrm>
            <a:off x="1894775" y="3089435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FF779F"/>
                </a:solidFill>
                <a:latin typeface="Work Sans" pitchFamily="2" charset="77"/>
              </a:rPr>
              <a:t>8. 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4B5B2A7-D46F-46EE-27E4-9B9627289030}"/>
              </a:ext>
            </a:extLst>
          </p:cNvPr>
          <p:cNvSpPr txBox="1">
            <a:spLocks/>
          </p:cNvSpPr>
          <p:nvPr/>
        </p:nvSpPr>
        <p:spPr>
          <a:xfrm>
            <a:off x="2558477" y="3055496"/>
            <a:ext cx="7272052" cy="861774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In internet slang, what does AMA stand for?</a:t>
            </a:r>
          </a:p>
        </p:txBody>
      </p:sp>
    </p:spTree>
    <p:extLst>
      <p:ext uri="{BB962C8B-B14F-4D97-AF65-F5344CB8AC3E}">
        <p14:creationId xmlns:p14="http://schemas.microsoft.com/office/powerpoint/2010/main" val="273831942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hand holding a phone&#10;&#10;Description automatically generated">
            <a:extLst>
              <a:ext uri="{FF2B5EF4-FFF2-40B4-BE49-F238E27FC236}">
                <a16:creationId xmlns:a16="http://schemas.microsoft.com/office/drawing/2014/main" id="{BDA64EE4-9136-310D-D98E-2A0F9BCDE4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44880" y="505100"/>
            <a:ext cx="3702240" cy="2463927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68F2DB4F-1622-8577-C609-48F111572E3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138098" y="424236"/>
            <a:ext cx="2451129" cy="394365"/>
          </a:xfrm>
          <a:prstGeom prst="rect">
            <a:avLst/>
          </a:prstGeom>
        </p:spPr>
      </p:pic>
      <p:cxnSp>
        <p:nvCxnSpPr>
          <p:cNvPr id="5" name="Answer Line 2">
            <a:extLst>
              <a:ext uri="{FF2B5EF4-FFF2-40B4-BE49-F238E27FC236}">
                <a16:creationId xmlns:a16="http://schemas.microsoft.com/office/drawing/2014/main" id="{7EFBC67C-CFBE-0071-29B9-0BA261F7EC4E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Background">
            <a:extLst>
              <a:ext uri="{FF2B5EF4-FFF2-40B4-BE49-F238E27FC236}">
                <a16:creationId xmlns:a16="http://schemas.microsoft.com/office/drawing/2014/main" id="{83B09308-6583-D694-8690-0CE25AD099E8}"/>
              </a:ext>
            </a:extLst>
          </p:cNvPr>
          <p:cNvSpPr/>
          <p:nvPr/>
        </p:nvSpPr>
        <p:spPr>
          <a:xfrm>
            <a:off x="6276671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5" name="D">
            <a:extLst>
              <a:ext uri="{FF2B5EF4-FFF2-40B4-BE49-F238E27FC236}">
                <a16:creationId xmlns:a16="http://schemas.microsoft.com/office/drawing/2014/main" id="{D1EA22B0-DEEE-966F-AB4B-C3F277920A3F}"/>
              </a:ext>
            </a:extLst>
          </p:cNvPr>
          <p:cNvSpPr txBox="1"/>
          <p:nvPr/>
        </p:nvSpPr>
        <p:spPr>
          <a:xfrm>
            <a:off x="6541067" y="5515975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D:</a:t>
            </a:r>
          </a:p>
        </p:txBody>
      </p:sp>
      <p:sp>
        <p:nvSpPr>
          <p:cNvPr id="16" name="#sl-pollanswer(3)">
            <a:extLst>
              <a:ext uri="{FF2B5EF4-FFF2-40B4-BE49-F238E27FC236}">
                <a16:creationId xmlns:a16="http://schemas.microsoft.com/office/drawing/2014/main" id="{5B754836-4455-6A23-000B-50D23279D36A}"/>
              </a:ext>
            </a:extLst>
          </p:cNvPr>
          <p:cNvSpPr txBox="1"/>
          <p:nvPr/>
        </p:nvSpPr>
        <p:spPr>
          <a:xfrm>
            <a:off x="6987117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Against medical advice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Background">
            <a:extLst>
              <a:ext uri="{FF2B5EF4-FFF2-40B4-BE49-F238E27FC236}">
                <a16:creationId xmlns:a16="http://schemas.microsoft.com/office/drawing/2014/main" id="{8CA12F41-8FF1-8D6F-3E16-B245AA49C911}"/>
              </a:ext>
            </a:extLst>
          </p:cNvPr>
          <p:cNvSpPr/>
          <p:nvPr/>
        </p:nvSpPr>
        <p:spPr>
          <a:xfrm>
            <a:off x="1455164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0" name="C">
            <a:extLst>
              <a:ext uri="{FF2B5EF4-FFF2-40B4-BE49-F238E27FC236}">
                <a16:creationId xmlns:a16="http://schemas.microsoft.com/office/drawing/2014/main" id="{1B27A653-2021-0F61-2233-D8119EF3220F}"/>
              </a:ext>
            </a:extLst>
          </p:cNvPr>
          <p:cNvSpPr txBox="1"/>
          <p:nvPr/>
        </p:nvSpPr>
        <p:spPr>
          <a:xfrm>
            <a:off x="1719560" y="5515975"/>
            <a:ext cx="511849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C:</a:t>
            </a:r>
          </a:p>
        </p:txBody>
      </p:sp>
      <p:sp>
        <p:nvSpPr>
          <p:cNvPr id="32" name="#sl-pollanswer(2)">
            <a:extLst>
              <a:ext uri="{FF2B5EF4-FFF2-40B4-BE49-F238E27FC236}">
                <a16:creationId xmlns:a16="http://schemas.microsoft.com/office/drawing/2014/main" id="{898E367D-07B1-7A6B-ABBF-6EE1DDC6E218}"/>
              </a:ext>
            </a:extLst>
          </p:cNvPr>
          <p:cNvSpPr txBox="1"/>
          <p:nvPr/>
        </p:nvSpPr>
        <p:spPr>
          <a:xfrm>
            <a:off x="2163338" y="5311884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Anonymous message application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989C3932-7952-73C6-4EA3-5F88B0CA4BAF}"/>
              </a:ext>
            </a:extLst>
          </p:cNvPr>
          <p:cNvCxnSpPr>
            <a:cxnSpLocks/>
          </p:cNvCxnSpPr>
          <p:nvPr/>
        </p:nvCxnSpPr>
        <p:spPr>
          <a:xfrm>
            <a:off x="0" y="4654534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A5171865-F7F6-0CC0-BAE9-9A07C4EFD5D6}"/>
              </a:ext>
            </a:extLst>
          </p:cNvPr>
          <p:cNvSpPr/>
          <p:nvPr/>
        </p:nvSpPr>
        <p:spPr>
          <a:xfrm>
            <a:off x="6274399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FEDD0E2E-2A80-A359-A210-B19EA8651875}"/>
              </a:ext>
            </a:extLst>
          </p:cNvPr>
          <p:cNvSpPr txBox="1"/>
          <p:nvPr/>
        </p:nvSpPr>
        <p:spPr>
          <a:xfrm>
            <a:off x="6538795" y="4387760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4909707B-AD91-C3DA-E877-B4040A0F23ED}"/>
              </a:ext>
            </a:extLst>
          </p:cNvPr>
          <p:cNvSpPr txBox="1"/>
          <p:nvPr/>
        </p:nvSpPr>
        <p:spPr>
          <a:xfrm>
            <a:off x="6984845" y="4192036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Advanced message access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BDECBAEA-3041-995F-700B-B6BF74B58EBC}"/>
              </a:ext>
            </a:extLst>
          </p:cNvPr>
          <p:cNvSpPr/>
          <p:nvPr/>
        </p:nvSpPr>
        <p:spPr>
          <a:xfrm>
            <a:off x="1452892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14B76261-8CB5-3076-DBFF-4A4CE8D59D0A}"/>
              </a:ext>
            </a:extLst>
          </p:cNvPr>
          <p:cNvSpPr txBox="1"/>
          <p:nvPr/>
        </p:nvSpPr>
        <p:spPr>
          <a:xfrm>
            <a:off x="1717288" y="4387760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053EC495-9956-D1E6-5CAA-928668A16ABE}"/>
              </a:ext>
            </a:extLst>
          </p:cNvPr>
          <p:cNvSpPr txBox="1"/>
          <p:nvPr/>
        </p:nvSpPr>
        <p:spPr>
          <a:xfrm>
            <a:off x="2163338" y="4192036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Ask me anything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58BCF19C-F6E4-72E3-C8A5-E35F7341DA5A}"/>
              </a:ext>
            </a:extLst>
          </p:cNvPr>
          <p:cNvGrpSpPr/>
          <p:nvPr/>
        </p:nvGrpSpPr>
        <p:grpSpPr>
          <a:xfrm>
            <a:off x="0" y="2860778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AE14ECED-B05C-98BB-F679-AB571F5851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4490191A-3E11-F271-6BD0-22ABDF54B679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0DD1B53-3468-4C77-8B75-2EDD1D294C59}"/>
              </a:ext>
            </a:extLst>
          </p:cNvPr>
          <p:cNvSpPr txBox="1"/>
          <p:nvPr/>
        </p:nvSpPr>
        <p:spPr>
          <a:xfrm>
            <a:off x="1894775" y="3089435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FF779F"/>
                </a:solidFill>
                <a:latin typeface="Work Sans" pitchFamily="2" charset="77"/>
              </a:rPr>
              <a:t>8. 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4B5B2A7-D46F-46EE-27E4-9B9627289030}"/>
              </a:ext>
            </a:extLst>
          </p:cNvPr>
          <p:cNvSpPr txBox="1">
            <a:spLocks/>
          </p:cNvSpPr>
          <p:nvPr/>
        </p:nvSpPr>
        <p:spPr>
          <a:xfrm>
            <a:off x="2558477" y="3055496"/>
            <a:ext cx="7272052" cy="861774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In internet slang, what does AMA stand for?</a:t>
            </a:r>
          </a:p>
        </p:txBody>
      </p:sp>
    </p:spTree>
    <p:extLst>
      <p:ext uri="{BB962C8B-B14F-4D97-AF65-F5344CB8AC3E}">
        <p14:creationId xmlns:p14="http://schemas.microsoft.com/office/powerpoint/2010/main" val="1964777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5A56D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rry image of a person&#10;&#10;Description automatically generated">
            <a:extLst>
              <a:ext uri="{FF2B5EF4-FFF2-40B4-BE49-F238E27FC236}">
                <a16:creationId xmlns:a16="http://schemas.microsoft.com/office/drawing/2014/main" id="{5F4830EE-9290-CB70-7566-7C9FFF0EB81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9972" t="13095" r="34747" b="14312"/>
          <a:stretch/>
        </p:blipFill>
        <p:spPr>
          <a:xfrm>
            <a:off x="5063832" y="317499"/>
            <a:ext cx="1821393" cy="2937337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68F2DB4F-1622-8577-C609-48F111572E3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138098" y="424236"/>
            <a:ext cx="2451129" cy="394365"/>
          </a:xfrm>
          <a:prstGeom prst="rect">
            <a:avLst/>
          </a:prstGeom>
        </p:spPr>
      </p:pic>
      <p:cxnSp>
        <p:nvCxnSpPr>
          <p:cNvPr id="5" name="Answer Line 2">
            <a:extLst>
              <a:ext uri="{FF2B5EF4-FFF2-40B4-BE49-F238E27FC236}">
                <a16:creationId xmlns:a16="http://schemas.microsoft.com/office/drawing/2014/main" id="{7EFBC67C-CFBE-0071-29B9-0BA261F7EC4E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Background">
            <a:extLst>
              <a:ext uri="{FF2B5EF4-FFF2-40B4-BE49-F238E27FC236}">
                <a16:creationId xmlns:a16="http://schemas.microsoft.com/office/drawing/2014/main" id="{83B09308-6583-D694-8690-0CE25AD099E8}"/>
              </a:ext>
            </a:extLst>
          </p:cNvPr>
          <p:cNvSpPr/>
          <p:nvPr/>
        </p:nvSpPr>
        <p:spPr>
          <a:xfrm>
            <a:off x="6276671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5" name="D">
            <a:extLst>
              <a:ext uri="{FF2B5EF4-FFF2-40B4-BE49-F238E27FC236}">
                <a16:creationId xmlns:a16="http://schemas.microsoft.com/office/drawing/2014/main" id="{D1EA22B0-DEEE-966F-AB4B-C3F277920A3F}"/>
              </a:ext>
            </a:extLst>
          </p:cNvPr>
          <p:cNvSpPr txBox="1"/>
          <p:nvPr/>
        </p:nvSpPr>
        <p:spPr>
          <a:xfrm>
            <a:off x="6541067" y="5515975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D:</a:t>
            </a:r>
          </a:p>
        </p:txBody>
      </p:sp>
      <p:sp>
        <p:nvSpPr>
          <p:cNvPr id="16" name="#sl-pollanswer(3)">
            <a:extLst>
              <a:ext uri="{FF2B5EF4-FFF2-40B4-BE49-F238E27FC236}">
                <a16:creationId xmlns:a16="http://schemas.microsoft.com/office/drawing/2014/main" id="{5B754836-4455-6A23-000B-50D23279D36A}"/>
              </a:ext>
            </a:extLst>
          </p:cNvPr>
          <p:cNvSpPr txBox="1"/>
          <p:nvPr/>
        </p:nvSpPr>
        <p:spPr>
          <a:xfrm>
            <a:off x="6987117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Julia Graham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Background">
            <a:extLst>
              <a:ext uri="{FF2B5EF4-FFF2-40B4-BE49-F238E27FC236}">
                <a16:creationId xmlns:a16="http://schemas.microsoft.com/office/drawing/2014/main" id="{8CA12F41-8FF1-8D6F-3E16-B245AA49C911}"/>
              </a:ext>
            </a:extLst>
          </p:cNvPr>
          <p:cNvSpPr/>
          <p:nvPr/>
        </p:nvSpPr>
        <p:spPr>
          <a:xfrm>
            <a:off x="1455164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0" name="C">
            <a:extLst>
              <a:ext uri="{FF2B5EF4-FFF2-40B4-BE49-F238E27FC236}">
                <a16:creationId xmlns:a16="http://schemas.microsoft.com/office/drawing/2014/main" id="{1B27A653-2021-0F61-2233-D8119EF3220F}"/>
              </a:ext>
            </a:extLst>
          </p:cNvPr>
          <p:cNvSpPr txBox="1"/>
          <p:nvPr/>
        </p:nvSpPr>
        <p:spPr>
          <a:xfrm>
            <a:off x="1719560" y="5515975"/>
            <a:ext cx="511849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C:</a:t>
            </a:r>
          </a:p>
        </p:txBody>
      </p:sp>
      <p:sp>
        <p:nvSpPr>
          <p:cNvPr id="32" name="#sl-pollanswer(2)">
            <a:extLst>
              <a:ext uri="{FF2B5EF4-FFF2-40B4-BE49-F238E27FC236}">
                <a16:creationId xmlns:a16="http://schemas.microsoft.com/office/drawing/2014/main" id="{898E367D-07B1-7A6B-ABBF-6EE1DDC6E218}"/>
              </a:ext>
            </a:extLst>
          </p:cNvPr>
          <p:cNvSpPr txBox="1"/>
          <p:nvPr/>
        </p:nvSpPr>
        <p:spPr>
          <a:xfrm>
            <a:off x="2165610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Joshua Grant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989C3932-7952-73C6-4EA3-5F88B0CA4BAF}"/>
              </a:ext>
            </a:extLst>
          </p:cNvPr>
          <p:cNvCxnSpPr>
            <a:cxnSpLocks/>
          </p:cNvCxnSpPr>
          <p:nvPr/>
        </p:nvCxnSpPr>
        <p:spPr>
          <a:xfrm>
            <a:off x="0" y="4654534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A5171865-F7F6-0CC0-BAE9-9A07C4EFD5D6}"/>
              </a:ext>
            </a:extLst>
          </p:cNvPr>
          <p:cNvSpPr/>
          <p:nvPr/>
        </p:nvSpPr>
        <p:spPr>
          <a:xfrm>
            <a:off x="6274399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FEDD0E2E-2A80-A359-A210-B19EA8651875}"/>
              </a:ext>
            </a:extLst>
          </p:cNvPr>
          <p:cNvSpPr txBox="1"/>
          <p:nvPr/>
        </p:nvSpPr>
        <p:spPr>
          <a:xfrm>
            <a:off x="6538795" y="4387760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4909707B-AD91-C3DA-E877-B4040A0F23ED}"/>
              </a:ext>
            </a:extLst>
          </p:cNvPr>
          <p:cNvSpPr txBox="1"/>
          <p:nvPr/>
        </p:nvSpPr>
        <p:spPr>
          <a:xfrm>
            <a:off x="6984845" y="4192036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Julie Grant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BDECBAEA-3041-995F-700B-B6BF74B58EBC}"/>
              </a:ext>
            </a:extLst>
          </p:cNvPr>
          <p:cNvSpPr/>
          <p:nvPr/>
        </p:nvSpPr>
        <p:spPr>
          <a:xfrm>
            <a:off x="1452892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14B76261-8CB5-3076-DBFF-4A4CE8D59D0A}"/>
              </a:ext>
            </a:extLst>
          </p:cNvPr>
          <p:cNvSpPr txBox="1"/>
          <p:nvPr/>
        </p:nvSpPr>
        <p:spPr>
          <a:xfrm>
            <a:off x="1717288" y="4387760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053EC495-9956-D1E6-5CAA-928668A16ABE}"/>
              </a:ext>
            </a:extLst>
          </p:cNvPr>
          <p:cNvSpPr txBox="1"/>
          <p:nvPr/>
        </p:nvSpPr>
        <p:spPr>
          <a:xfrm>
            <a:off x="2163338" y="4192036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Julie Inman Grant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58BCF19C-F6E4-72E3-C8A5-E35F7341DA5A}"/>
              </a:ext>
            </a:extLst>
          </p:cNvPr>
          <p:cNvGrpSpPr/>
          <p:nvPr/>
        </p:nvGrpSpPr>
        <p:grpSpPr>
          <a:xfrm>
            <a:off x="0" y="2860778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AE14ECED-B05C-98BB-F679-AB571F5851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4490191A-3E11-F271-6BD0-22ABDF54B679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0DD1B53-3468-4C77-8B75-2EDD1D294C59}"/>
              </a:ext>
            </a:extLst>
          </p:cNvPr>
          <p:cNvSpPr txBox="1"/>
          <p:nvPr/>
        </p:nvSpPr>
        <p:spPr>
          <a:xfrm>
            <a:off x="1894775" y="3089435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BDAED5"/>
                </a:solidFill>
                <a:latin typeface="Work Sans" pitchFamily="2" charset="77"/>
              </a:rPr>
              <a:t>1. </a:t>
            </a:r>
            <a:endParaRPr lang="en-US" sz="3200" b="1">
              <a:solidFill>
                <a:schemeClr val="bg1"/>
              </a:solidFill>
              <a:latin typeface="Work Sans" pitchFamily="2" charset="77"/>
            </a:endParaRP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4B5B2A7-D46F-46EE-27E4-9B9627289030}"/>
              </a:ext>
            </a:extLst>
          </p:cNvPr>
          <p:cNvSpPr txBox="1">
            <a:spLocks/>
          </p:cNvSpPr>
          <p:nvPr/>
        </p:nvSpPr>
        <p:spPr>
          <a:xfrm>
            <a:off x="2555342" y="3190028"/>
            <a:ext cx="8859006" cy="430887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Who is Australia’s eSafety Commissioner?</a:t>
            </a:r>
          </a:p>
        </p:txBody>
      </p:sp>
    </p:spTree>
    <p:extLst>
      <p:ext uri="{BB962C8B-B14F-4D97-AF65-F5344CB8AC3E}">
        <p14:creationId xmlns:p14="http://schemas.microsoft.com/office/powerpoint/2010/main" val="319011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5A56D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5A56D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>
            <a:extLst>
              <a:ext uri="{FF2B5EF4-FFF2-40B4-BE49-F238E27FC236}">
                <a16:creationId xmlns:a16="http://schemas.microsoft.com/office/drawing/2014/main" id="{DB6134BB-CB29-95E0-1BB9-BEC4BADF39C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4" b="1"/>
          <a:stretch/>
        </p:blipFill>
        <p:spPr bwMode="auto">
          <a:xfrm>
            <a:off x="4216474" y="279133"/>
            <a:ext cx="3759052" cy="2654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68F2DB4F-1622-8577-C609-48F111572E3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138098" y="424236"/>
            <a:ext cx="2451129" cy="394365"/>
          </a:xfrm>
          <a:prstGeom prst="rect">
            <a:avLst/>
          </a:prstGeom>
        </p:spPr>
      </p:pic>
      <p:cxnSp>
        <p:nvCxnSpPr>
          <p:cNvPr id="5" name="Answer Line 2">
            <a:extLst>
              <a:ext uri="{FF2B5EF4-FFF2-40B4-BE49-F238E27FC236}">
                <a16:creationId xmlns:a16="http://schemas.microsoft.com/office/drawing/2014/main" id="{7EFBC67C-CFBE-0071-29B9-0BA261F7EC4E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Background">
            <a:extLst>
              <a:ext uri="{FF2B5EF4-FFF2-40B4-BE49-F238E27FC236}">
                <a16:creationId xmlns:a16="http://schemas.microsoft.com/office/drawing/2014/main" id="{83B09308-6583-D694-8690-0CE25AD099E8}"/>
              </a:ext>
            </a:extLst>
          </p:cNvPr>
          <p:cNvSpPr/>
          <p:nvPr/>
        </p:nvSpPr>
        <p:spPr>
          <a:xfrm>
            <a:off x="6276671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5" name="D">
            <a:extLst>
              <a:ext uri="{FF2B5EF4-FFF2-40B4-BE49-F238E27FC236}">
                <a16:creationId xmlns:a16="http://schemas.microsoft.com/office/drawing/2014/main" id="{D1EA22B0-DEEE-966F-AB4B-C3F277920A3F}"/>
              </a:ext>
            </a:extLst>
          </p:cNvPr>
          <p:cNvSpPr txBox="1"/>
          <p:nvPr/>
        </p:nvSpPr>
        <p:spPr>
          <a:xfrm>
            <a:off x="6541067" y="5515975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D:</a:t>
            </a:r>
          </a:p>
        </p:txBody>
      </p:sp>
      <p:sp>
        <p:nvSpPr>
          <p:cNvPr id="16" name="#sl-pollanswer(3)">
            <a:extLst>
              <a:ext uri="{FF2B5EF4-FFF2-40B4-BE49-F238E27FC236}">
                <a16:creationId xmlns:a16="http://schemas.microsoft.com/office/drawing/2014/main" id="{5B754836-4455-6A23-000B-50D23279D36A}"/>
              </a:ext>
            </a:extLst>
          </p:cNvPr>
          <p:cNvSpPr txBox="1"/>
          <p:nvPr/>
        </p:nvSpPr>
        <p:spPr>
          <a:xfrm>
            <a:off x="6987117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PageFind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Background">
            <a:extLst>
              <a:ext uri="{FF2B5EF4-FFF2-40B4-BE49-F238E27FC236}">
                <a16:creationId xmlns:a16="http://schemas.microsoft.com/office/drawing/2014/main" id="{8CA12F41-8FF1-8D6F-3E16-B245AA49C911}"/>
              </a:ext>
            </a:extLst>
          </p:cNvPr>
          <p:cNvSpPr/>
          <p:nvPr/>
        </p:nvSpPr>
        <p:spPr>
          <a:xfrm>
            <a:off x="1455164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0" name="C">
            <a:extLst>
              <a:ext uri="{FF2B5EF4-FFF2-40B4-BE49-F238E27FC236}">
                <a16:creationId xmlns:a16="http://schemas.microsoft.com/office/drawing/2014/main" id="{1B27A653-2021-0F61-2233-D8119EF3220F}"/>
              </a:ext>
            </a:extLst>
          </p:cNvPr>
          <p:cNvSpPr txBox="1"/>
          <p:nvPr/>
        </p:nvSpPr>
        <p:spPr>
          <a:xfrm>
            <a:off x="1719560" y="5515975"/>
            <a:ext cx="511849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C:</a:t>
            </a:r>
          </a:p>
        </p:txBody>
      </p:sp>
      <p:sp>
        <p:nvSpPr>
          <p:cNvPr id="32" name="#sl-pollanswer(2)">
            <a:extLst>
              <a:ext uri="{FF2B5EF4-FFF2-40B4-BE49-F238E27FC236}">
                <a16:creationId xmlns:a16="http://schemas.microsoft.com/office/drawing/2014/main" id="{898E367D-07B1-7A6B-ABBF-6EE1DDC6E218}"/>
              </a:ext>
            </a:extLst>
          </p:cNvPr>
          <p:cNvSpPr txBox="1"/>
          <p:nvPr/>
        </p:nvSpPr>
        <p:spPr>
          <a:xfrm>
            <a:off x="2163338" y="5311884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BackRub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989C3932-7952-73C6-4EA3-5F88B0CA4BAF}"/>
              </a:ext>
            </a:extLst>
          </p:cNvPr>
          <p:cNvCxnSpPr>
            <a:cxnSpLocks/>
          </p:cNvCxnSpPr>
          <p:nvPr/>
        </p:nvCxnSpPr>
        <p:spPr>
          <a:xfrm>
            <a:off x="0" y="4654534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A5171865-F7F6-0CC0-BAE9-9A07C4EFD5D6}"/>
              </a:ext>
            </a:extLst>
          </p:cNvPr>
          <p:cNvSpPr/>
          <p:nvPr/>
        </p:nvSpPr>
        <p:spPr>
          <a:xfrm>
            <a:off x="6274399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FEDD0E2E-2A80-A359-A210-B19EA8651875}"/>
              </a:ext>
            </a:extLst>
          </p:cNvPr>
          <p:cNvSpPr txBox="1"/>
          <p:nvPr/>
        </p:nvSpPr>
        <p:spPr>
          <a:xfrm>
            <a:off x="6538795" y="4387760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4909707B-AD91-C3DA-E877-B4040A0F23ED}"/>
              </a:ext>
            </a:extLst>
          </p:cNvPr>
          <p:cNvSpPr txBox="1"/>
          <p:nvPr/>
        </p:nvSpPr>
        <p:spPr>
          <a:xfrm>
            <a:off x="6984845" y="4192036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SearchMaster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BDECBAEA-3041-995F-700B-B6BF74B58EBC}"/>
              </a:ext>
            </a:extLst>
          </p:cNvPr>
          <p:cNvSpPr/>
          <p:nvPr/>
        </p:nvSpPr>
        <p:spPr>
          <a:xfrm>
            <a:off x="1452892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14B76261-8CB5-3076-DBFF-4A4CE8D59D0A}"/>
              </a:ext>
            </a:extLst>
          </p:cNvPr>
          <p:cNvSpPr txBox="1"/>
          <p:nvPr/>
        </p:nvSpPr>
        <p:spPr>
          <a:xfrm>
            <a:off x="1717288" y="4387760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053EC495-9956-D1E6-5CAA-928668A16ABE}"/>
              </a:ext>
            </a:extLst>
          </p:cNvPr>
          <p:cNvSpPr txBox="1"/>
          <p:nvPr/>
        </p:nvSpPr>
        <p:spPr>
          <a:xfrm>
            <a:off x="2163338" y="4192036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WebCrawler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58BCF19C-F6E4-72E3-C8A5-E35F7341DA5A}"/>
              </a:ext>
            </a:extLst>
          </p:cNvPr>
          <p:cNvGrpSpPr/>
          <p:nvPr/>
        </p:nvGrpSpPr>
        <p:grpSpPr>
          <a:xfrm>
            <a:off x="0" y="2860778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AE14ECED-B05C-98BB-F679-AB571F5851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4490191A-3E11-F271-6BD0-22ABDF54B679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0DD1B53-3468-4C77-8B75-2EDD1D294C59}"/>
              </a:ext>
            </a:extLst>
          </p:cNvPr>
          <p:cNvSpPr txBox="1"/>
          <p:nvPr/>
        </p:nvSpPr>
        <p:spPr>
          <a:xfrm>
            <a:off x="1894775" y="3089435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FF779F"/>
                </a:solidFill>
                <a:latin typeface="Work Sans" pitchFamily="2" charset="77"/>
              </a:rPr>
              <a:t>9. 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4B5B2A7-D46F-46EE-27E4-9B9627289030}"/>
              </a:ext>
            </a:extLst>
          </p:cNvPr>
          <p:cNvSpPr txBox="1">
            <a:spLocks/>
          </p:cNvSpPr>
          <p:nvPr/>
        </p:nvSpPr>
        <p:spPr>
          <a:xfrm>
            <a:off x="2638373" y="3190501"/>
            <a:ext cx="7272052" cy="430887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What was Google’s original name?</a:t>
            </a:r>
          </a:p>
        </p:txBody>
      </p:sp>
    </p:spTree>
    <p:extLst>
      <p:ext uri="{BB962C8B-B14F-4D97-AF65-F5344CB8AC3E}">
        <p14:creationId xmlns:p14="http://schemas.microsoft.com/office/powerpoint/2010/main" val="170994228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>
            <a:extLst>
              <a:ext uri="{FF2B5EF4-FFF2-40B4-BE49-F238E27FC236}">
                <a16:creationId xmlns:a16="http://schemas.microsoft.com/office/drawing/2014/main" id="{DB6134BB-CB29-95E0-1BB9-BEC4BADF39C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4" b="1"/>
          <a:stretch/>
        </p:blipFill>
        <p:spPr bwMode="auto">
          <a:xfrm>
            <a:off x="4216474" y="279133"/>
            <a:ext cx="3759052" cy="2654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68F2DB4F-1622-8577-C609-48F111572E3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138098" y="424236"/>
            <a:ext cx="2451129" cy="394365"/>
          </a:xfrm>
          <a:prstGeom prst="rect">
            <a:avLst/>
          </a:prstGeom>
        </p:spPr>
      </p:pic>
      <p:cxnSp>
        <p:nvCxnSpPr>
          <p:cNvPr id="5" name="Answer Line 2">
            <a:extLst>
              <a:ext uri="{FF2B5EF4-FFF2-40B4-BE49-F238E27FC236}">
                <a16:creationId xmlns:a16="http://schemas.microsoft.com/office/drawing/2014/main" id="{7EFBC67C-CFBE-0071-29B9-0BA261F7EC4E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Background">
            <a:extLst>
              <a:ext uri="{FF2B5EF4-FFF2-40B4-BE49-F238E27FC236}">
                <a16:creationId xmlns:a16="http://schemas.microsoft.com/office/drawing/2014/main" id="{83B09308-6583-D694-8690-0CE25AD099E8}"/>
              </a:ext>
            </a:extLst>
          </p:cNvPr>
          <p:cNvSpPr/>
          <p:nvPr/>
        </p:nvSpPr>
        <p:spPr>
          <a:xfrm>
            <a:off x="6276671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5" name="D">
            <a:extLst>
              <a:ext uri="{FF2B5EF4-FFF2-40B4-BE49-F238E27FC236}">
                <a16:creationId xmlns:a16="http://schemas.microsoft.com/office/drawing/2014/main" id="{D1EA22B0-DEEE-966F-AB4B-C3F277920A3F}"/>
              </a:ext>
            </a:extLst>
          </p:cNvPr>
          <p:cNvSpPr txBox="1"/>
          <p:nvPr/>
        </p:nvSpPr>
        <p:spPr>
          <a:xfrm>
            <a:off x="6541067" y="5515975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D:</a:t>
            </a:r>
          </a:p>
        </p:txBody>
      </p:sp>
      <p:sp>
        <p:nvSpPr>
          <p:cNvPr id="16" name="#sl-pollanswer(3)">
            <a:extLst>
              <a:ext uri="{FF2B5EF4-FFF2-40B4-BE49-F238E27FC236}">
                <a16:creationId xmlns:a16="http://schemas.microsoft.com/office/drawing/2014/main" id="{5B754836-4455-6A23-000B-50D23279D36A}"/>
              </a:ext>
            </a:extLst>
          </p:cNvPr>
          <p:cNvSpPr txBox="1"/>
          <p:nvPr/>
        </p:nvSpPr>
        <p:spPr>
          <a:xfrm>
            <a:off x="6987117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PageFind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Background">
            <a:extLst>
              <a:ext uri="{FF2B5EF4-FFF2-40B4-BE49-F238E27FC236}">
                <a16:creationId xmlns:a16="http://schemas.microsoft.com/office/drawing/2014/main" id="{8CA12F41-8FF1-8D6F-3E16-B245AA49C911}"/>
              </a:ext>
            </a:extLst>
          </p:cNvPr>
          <p:cNvSpPr/>
          <p:nvPr/>
        </p:nvSpPr>
        <p:spPr>
          <a:xfrm>
            <a:off x="1455164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0" name="C">
            <a:extLst>
              <a:ext uri="{FF2B5EF4-FFF2-40B4-BE49-F238E27FC236}">
                <a16:creationId xmlns:a16="http://schemas.microsoft.com/office/drawing/2014/main" id="{1B27A653-2021-0F61-2233-D8119EF3220F}"/>
              </a:ext>
            </a:extLst>
          </p:cNvPr>
          <p:cNvSpPr txBox="1"/>
          <p:nvPr/>
        </p:nvSpPr>
        <p:spPr>
          <a:xfrm>
            <a:off x="1719560" y="5515975"/>
            <a:ext cx="511849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C:</a:t>
            </a:r>
          </a:p>
        </p:txBody>
      </p:sp>
      <p:sp>
        <p:nvSpPr>
          <p:cNvPr id="32" name="#sl-pollanswer(2)">
            <a:extLst>
              <a:ext uri="{FF2B5EF4-FFF2-40B4-BE49-F238E27FC236}">
                <a16:creationId xmlns:a16="http://schemas.microsoft.com/office/drawing/2014/main" id="{898E367D-07B1-7A6B-ABBF-6EE1DDC6E218}"/>
              </a:ext>
            </a:extLst>
          </p:cNvPr>
          <p:cNvSpPr txBox="1"/>
          <p:nvPr/>
        </p:nvSpPr>
        <p:spPr>
          <a:xfrm>
            <a:off x="2163338" y="5311884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BackRub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989C3932-7952-73C6-4EA3-5F88B0CA4BAF}"/>
              </a:ext>
            </a:extLst>
          </p:cNvPr>
          <p:cNvCxnSpPr>
            <a:cxnSpLocks/>
          </p:cNvCxnSpPr>
          <p:nvPr/>
        </p:nvCxnSpPr>
        <p:spPr>
          <a:xfrm>
            <a:off x="0" y="4654534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A5171865-F7F6-0CC0-BAE9-9A07C4EFD5D6}"/>
              </a:ext>
            </a:extLst>
          </p:cNvPr>
          <p:cNvSpPr/>
          <p:nvPr/>
        </p:nvSpPr>
        <p:spPr>
          <a:xfrm>
            <a:off x="6274399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FEDD0E2E-2A80-A359-A210-B19EA8651875}"/>
              </a:ext>
            </a:extLst>
          </p:cNvPr>
          <p:cNvSpPr txBox="1"/>
          <p:nvPr/>
        </p:nvSpPr>
        <p:spPr>
          <a:xfrm>
            <a:off x="6538795" y="4387760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4909707B-AD91-C3DA-E877-B4040A0F23ED}"/>
              </a:ext>
            </a:extLst>
          </p:cNvPr>
          <p:cNvSpPr txBox="1"/>
          <p:nvPr/>
        </p:nvSpPr>
        <p:spPr>
          <a:xfrm>
            <a:off x="6984845" y="4192036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SearchMaster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BDECBAEA-3041-995F-700B-B6BF74B58EBC}"/>
              </a:ext>
            </a:extLst>
          </p:cNvPr>
          <p:cNvSpPr/>
          <p:nvPr/>
        </p:nvSpPr>
        <p:spPr>
          <a:xfrm>
            <a:off x="1452892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14B76261-8CB5-3076-DBFF-4A4CE8D59D0A}"/>
              </a:ext>
            </a:extLst>
          </p:cNvPr>
          <p:cNvSpPr txBox="1"/>
          <p:nvPr/>
        </p:nvSpPr>
        <p:spPr>
          <a:xfrm>
            <a:off x="1717288" y="4387760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053EC495-9956-D1E6-5CAA-928668A16ABE}"/>
              </a:ext>
            </a:extLst>
          </p:cNvPr>
          <p:cNvSpPr txBox="1"/>
          <p:nvPr/>
        </p:nvSpPr>
        <p:spPr>
          <a:xfrm>
            <a:off x="2163338" y="4192036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WebCrawler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58BCF19C-F6E4-72E3-C8A5-E35F7341DA5A}"/>
              </a:ext>
            </a:extLst>
          </p:cNvPr>
          <p:cNvGrpSpPr/>
          <p:nvPr/>
        </p:nvGrpSpPr>
        <p:grpSpPr>
          <a:xfrm>
            <a:off x="0" y="2860778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AE14ECED-B05C-98BB-F679-AB571F5851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4490191A-3E11-F271-6BD0-22ABDF54B679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0DD1B53-3468-4C77-8B75-2EDD1D294C59}"/>
              </a:ext>
            </a:extLst>
          </p:cNvPr>
          <p:cNvSpPr txBox="1"/>
          <p:nvPr/>
        </p:nvSpPr>
        <p:spPr>
          <a:xfrm>
            <a:off x="1894775" y="3089435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FF779F"/>
                </a:solidFill>
                <a:latin typeface="Work Sans" pitchFamily="2" charset="77"/>
              </a:rPr>
              <a:t>9. 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4B5B2A7-D46F-46EE-27E4-9B9627289030}"/>
              </a:ext>
            </a:extLst>
          </p:cNvPr>
          <p:cNvSpPr txBox="1">
            <a:spLocks/>
          </p:cNvSpPr>
          <p:nvPr/>
        </p:nvSpPr>
        <p:spPr>
          <a:xfrm>
            <a:off x="2638373" y="3190501"/>
            <a:ext cx="7272052" cy="430887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What was Google’s original name?</a:t>
            </a:r>
          </a:p>
        </p:txBody>
      </p:sp>
    </p:spTree>
    <p:extLst>
      <p:ext uri="{BB962C8B-B14F-4D97-AF65-F5344CB8AC3E}">
        <p14:creationId xmlns:p14="http://schemas.microsoft.com/office/powerpoint/2010/main" val="3069869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5A56D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>
            <a:extLst>
              <a:ext uri="{FF2B5EF4-FFF2-40B4-BE49-F238E27FC236}">
                <a16:creationId xmlns:a16="http://schemas.microsoft.com/office/drawing/2014/main" id="{3718214A-E5A0-26CE-DB77-6C5B44F3BAE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290"/>
          <a:stretch/>
        </p:blipFill>
        <p:spPr bwMode="auto">
          <a:xfrm>
            <a:off x="4330120" y="577377"/>
            <a:ext cx="3888557" cy="2320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68F2DB4F-1622-8577-C609-48F111572E3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138098" y="424236"/>
            <a:ext cx="2451129" cy="394365"/>
          </a:xfrm>
          <a:prstGeom prst="rect">
            <a:avLst/>
          </a:prstGeom>
        </p:spPr>
      </p:pic>
      <p:cxnSp>
        <p:nvCxnSpPr>
          <p:cNvPr id="5" name="Answer Line 2">
            <a:extLst>
              <a:ext uri="{FF2B5EF4-FFF2-40B4-BE49-F238E27FC236}">
                <a16:creationId xmlns:a16="http://schemas.microsoft.com/office/drawing/2014/main" id="{7EFBC67C-CFBE-0071-29B9-0BA261F7EC4E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Background">
            <a:extLst>
              <a:ext uri="{FF2B5EF4-FFF2-40B4-BE49-F238E27FC236}">
                <a16:creationId xmlns:a16="http://schemas.microsoft.com/office/drawing/2014/main" id="{83B09308-6583-D694-8690-0CE25AD099E8}"/>
              </a:ext>
            </a:extLst>
          </p:cNvPr>
          <p:cNvSpPr/>
          <p:nvPr/>
        </p:nvSpPr>
        <p:spPr>
          <a:xfrm>
            <a:off x="6276671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5" name="D">
            <a:extLst>
              <a:ext uri="{FF2B5EF4-FFF2-40B4-BE49-F238E27FC236}">
                <a16:creationId xmlns:a16="http://schemas.microsoft.com/office/drawing/2014/main" id="{D1EA22B0-DEEE-966F-AB4B-C3F277920A3F}"/>
              </a:ext>
            </a:extLst>
          </p:cNvPr>
          <p:cNvSpPr txBox="1"/>
          <p:nvPr/>
        </p:nvSpPr>
        <p:spPr>
          <a:xfrm>
            <a:off x="6541067" y="5515975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D:</a:t>
            </a:r>
          </a:p>
        </p:txBody>
      </p:sp>
      <p:sp>
        <p:nvSpPr>
          <p:cNvPr id="16" name="#sl-pollanswer(3)">
            <a:extLst>
              <a:ext uri="{FF2B5EF4-FFF2-40B4-BE49-F238E27FC236}">
                <a16:creationId xmlns:a16="http://schemas.microsoft.com/office/drawing/2014/main" id="{5B754836-4455-6A23-000B-50D23279D36A}"/>
              </a:ext>
            </a:extLst>
          </p:cNvPr>
          <p:cNvSpPr txBox="1"/>
          <p:nvPr/>
        </p:nvSpPr>
        <p:spPr>
          <a:xfrm>
            <a:off x="6987117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dating website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Background">
            <a:extLst>
              <a:ext uri="{FF2B5EF4-FFF2-40B4-BE49-F238E27FC236}">
                <a16:creationId xmlns:a16="http://schemas.microsoft.com/office/drawing/2014/main" id="{8CA12F41-8FF1-8D6F-3E16-B245AA49C911}"/>
              </a:ext>
            </a:extLst>
          </p:cNvPr>
          <p:cNvSpPr/>
          <p:nvPr/>
        </p:nvSpPr>
        <p:spPr>
          <a:xfrm>
            <a:off x="1455164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0" name="C">
            <a:extLst>
              <a:ext uri="{FF2B5EF4-FFF2-40B4-BE49-F238E27FC236}">
                <a16:creationId xmlns:a16="http://schemas.microsoft.com/office/drawing/2014/main" id="{1B27A653-2021-0F61-2233-D8119EF3220F}"/>
              </a:ext>
            </a:extLst>
          </p:cNvPr>
          <p:cNvSpPr txBox="1"/>
          <p:nvPr/>
        </p:nvSpPr>
        <p:spPr>
          <a:xfrm>
            <a:off x="1719560" y="5515975"/>
            <a:ext cx="511849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C:</a:t>
            </a:r>
          </a:p>
        </p:txBody>
      </p:sp>
      <p:sp>
        <p:nvSpPr>
          <p:cNvPr id="32" name="#sl-pollanswer(2)">
            <a:extLst>
              <a:ext uri="{FF2B5EF4-FFF2-40B4-BE49-F238E27FC236}">
                <a16:creationId xmlns:a16="http://schemas.microsoft.com/office/drawing/2014/main" id="{898E367D-07B1-7A6B-ABBF-6EE1DDC6E218}"/>
              </a:ext>
            </a:extLst>
          </p:cNvPr>
          <p:cNvSpPr txBox="1"/>
          <p:nvPr/>
        </p:nvSpPr>
        <p:spPr>
          <a:xfrm>
            <a:off x="2163338" y="5311884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photo sharing site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989C3932-7952-73C6-4EA3-5F88B0CA4BAF}"/>
              </a:ext>
            </a:extLst>
          </p:cNvPr>
          <p:cNvCxnSpPr>
            <a:cxnSpLocks/>
          </p:cNvCxnSpPr>
          <p:nvPr/>
        </p:nvCxnSpPr>
        <p:spPr>
          <a:xfrm>
            <a:off x="0" y="4654534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A5171865-F7F6-0CC0-BAE9-9A07C4EFD5D6}"/>
              </a:ext>
            </a:extLst>
          </p:cNvPr>
          <p:cNvSpPr/>
          <p:nvPr/>
        </p:nvSpPr>
        <p:spPr>
          <a:xfrm>
            <a:off x="6274399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FEDD0E2E-2A80-A359-A210-B19EA8651875}"/>
              </a:ext>
            </a:extLst>
          </p:cNvPr>
          <p:cNvSpPr txBox="1"/>
          <p:nvPr/>
        </p:nvSpPr>
        <p:spPr>
          <a:xfrm>
            <a:off x="6538795" y="4387760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4909707B-AD91-C3DA-E877-B4040A0F23ED}"/>
              </a:ext>
            </a:extLst>
          </p:cNvPr>
          <p:cNvSpPr txBox="1"/>
          <p:nvPr/>
        </p:nvSpPr>
        <p:spPr>
          <a:xfrm>
            <a:off x="6984845" y="4192036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music sharing platform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BDECBAEA-3041-995F-700B-B6BF74B58EBC}"/>
              </a:ext>
            </a:extLst>
          </p:cNvPr>
          <p:cNvSpPr/>
          <p:nvPr/>
        </p:nvSpPr>
        <p:spPr>
          <a:xfrm>
            <a:off x="1452892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14B76261-8CB5-3076-DBFF-4A4CE8D59D0A}"/>
              </a:ext>
            </a:extLst>
          </p:cNvPr>
          <p:cNvSpPr txBox="1"/>
          <p:nvPr/>
        </p:nvSpPr>
        <p:spPr>
          <a:xfrm>
            <a:off x="1717288" y="4387760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053EC495-9956-D1E6-5CAA-928668A16ABE}"/>
              </a:ext>
            </a:extLst>
          </p:cNvPr>
          <p:cNvSpPr txBox="1"/>
          <p:nvPr/>
        </p:nvSpPr>
        <p:spPr>
          <a:xfrm>
            <a:off x="2163338" y="4192036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video game stream site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58BCF19C-F6E4-72E3-C8A5-E35F7341DA5A}"/>
              </a:ext>
            </a:extLst>
          </p:cNvPr>
          <p:cNvGrpSpPr/>
          <p:nvPr/>
        </p:nvGrpSpPr>
        <p:grpSpPr>
          <a:xfrm>
            <a:off x="0" y="2860778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AE14ECED-B05C-98BB-F679-AB571F5851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4490191A-3E11-F271-6BD0-22ABDF54B679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0DD1B53-3468-4C77-8B75-2EDD1D294C59}"/>
              </a:ext>
            </a:extLst>
          </p:cNvPr>
          <p:cNvSpPr txBox="1"/>
          <p:nvPr/>
        </p:nvSpPr>
        <p:spPr>
          <a:xfrm>
            <a:off x="1894775" y="3089435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FF779F"/>
                </a:solidFill>
                <a:latin typeface="Work Sans" pitchFamily="2" charset="77"/>
              </a:rPr>
              <a:t>10. 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4B5B2A7-D46F-46EE-27E4-9B9627289030}"/>
              </a:ext>
            </a:extLst>
          </p:cNvPr>
          <p:cNvSpPr txBox="1">
            <a:spLocks/>
          </p:cNvSpPr>
          <p:nvPr/>
        </p:nvSpPr>
        <p:spPr>
          <a:xfrm>
            <a:off x="2638373" y="3194505"/>
            <a:ext cx="8100735" cy="430887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What was YouTube originally designed to be?</a:t>
            </a:r>
          </a:p>
        </p:txBody>
      </p:sp>
    </p:spTree>
    <p:extLst>
      <p:ext uri="{BB962C8B-B14F-4D97-AF65-F5344CB8AC3E}">
        <p14:creationId xmlns:p14="http://schemas.microsoft.com/office/powerpoint/2010/main" val="2551807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>
            <a:extLst>
              <a:ext uri="{FF2B5EF4-FFF2-40B4-BE49-F238E27FC236}">
                <a16:creationId xmlns:a16="http://schemas.microsoft.com/office/drawing/2014/main" id="{3718214A-E5A0-26CE-DB77-6C5B44F3BAE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290"/>
          <a:stretch/>
        </p:blipFill>
        <p:spPr bwMode="auto">
          <a:xfrm>
            <a:off x="4330120" y="577377"/>
            <a:ext cx="3888557" cy="2320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68F2DB4F-1622-8577-C609-48F111572E3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138098" y="424236"/>
            <a:ext cx="2451129" cy="394365"/>
          </a:xfrm>
          <a:prstGeom prst="rect">
            <a:avLst/>
          </a:prstGeom>
        </p:spPr>
      </p:pic>
      <p:cxnSp>
        <p:nvCxnSpPr>
          <p:cNvPr id="5" name="Answer Line 2">
            <a:extLst>
              <a:ext uri="{FF2B5EF4-FFF2-40B4-BE49-F238E27FC236}">
                <a16:creationId xmlns:a16="http://schemas.microsoft.com/office/drawing/2014/main" id="{7EFBC67C-CFBE-0071-29B9-0BA261F7EC4E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Background">
            <a:extLst>
              <a:ext uri="{FF2B5EF4-FFF2-40B4-BE49-F238E27FC236}">
                <a16:creationId xmlns:a16="http://schemas.microsoft.com/office/drawing/2014/main" id="{83B09308-6583-D694-8690-0CE25AD099E8}"/>
              </a:ext>
            </a:extLst>
          </p:cNvPr>
          <p:cNvSpPr/>
          <p:nvPr/>
        </p:nvSpPr>
        <p:spPr>
          <a:xfrm>
            <a:off x="6276671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5" name="D">
            <a:extLst>
              <a:ext uri="{FF2B5EF4-FFF2-40B4-BE49-F238E27FC236}">
                <a16:creationId xmlns:a16="http://schemas.microsoft.com/office/drawing/2014/main" id="{D1EA22B0-DEEE-966F-AB4B-C3F277920A3F}"/>
              </a:ext>
            </a:extLst>
          </p:cNvPr>
          <p:cNvSpPr txBox="1"/>
          <p:nvPr/>
        </p:nvSpPr>
        <p:spPr>
          <a:xfrm>
            <a:off x="6541067" y="5515975"/>
            <a:ext cx="496626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D:</a:t>
            </a:r>
          </a:p>
        </p:txBody>
      </p:sp>
      <p:sp>
        <p:nvSpPr>
          <p:cNvPr id="16" name="#sl-pollanswer(3)">
            <a:extLst>
              <a:ext uri="{FF2B5EF4-FFF2-40B4-BE49-F238E27FC236}">
                <a16:creationId xmlns:a16="http://schemas.microsoft.com/office/drawing/2014/main" id="{5B754836-4455-6A23-000B-50D23279D36A}"/>
              </a:ext>
            </a:extLst>
          </p:cNvPr>
          <p:cNvSpPr txBox="1"/>
          <p:nvPr/>
        </p:nvSpPr>
        <p:spPr>
          <a:xfrm>
            <a:off x="6987117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dating website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Background">
            <a:extLst>
              <a:ext uri="{FF2B5EF4-FFF2-40B4-BE49-F238E27FC236}">
                <a16:creationId xmlns:a16="http://schemas.microsoft.com/office/drawing/2014/main" id="{8CA12F41-8FF1-8D6F-3E16-B245AA49C911}"/>
              </a:ext>
            </a:extLst>
          </p:cNvPr>
          <p:cNvSpPr/>
          <p:nvPr/>
        </p:nvSpPr>
        <p:spPr>
          <a:xfrm>
            <a:off x="1455164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0" name="C">
            <a:extLst>
              <a:ext uri="{FF2B5EF4-FFF2-40B4-BE49-F238E27FC236}">
                <a16:creationId xmlns:a16="http://schemas.microsoft.com/office/drawing/2014/main" id="{1B27A653-2021-0F61-2233-D8119EF3220F}"/>
              </a:ext>
            </a:extLst>
          </p:cNvPr>
          <p:cNvSpPr txBox="1"/>
          <p:nvPr/>
        </p:nvSpPr>
        <p:spPr>
          <a:xfrm>
            <a:off x="1719560" y="5515975"/>
            <a:ext cx="511849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C:</a:t>
            </a:r>
          </a:p>
        </p:txBody>
      </p:sp>
      <p:sp>
        <p:nvSpPr>
          <p:cNvPr id="32" name="#sl-pollanswer(2)">
            <a:extLst>
              <a:ext uri="{FF2B5EF4-FFF2-40B4-BE49-F238E27FC236}">
                <a16:creationId xmlns:a16="http://schemas.microsoft.com/office/drawing/2014/main" id="{898E367D-07B1-7A6B-ABBF-6EE1DDC6E218}"/>
              </a:ext>
            </a:extLst>
          </p:cNvPr>
          <p:cNvSpPr txBox="1"/>
          <p:nvPr/>
        </p:nvSpPr>
        <p:spPr>
          <a:xfrm>
            <a:off x="2163338" y="5311884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photo sharing site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989C3932-7952-73C6-4EA3-5F88B0CA4BAF}"/>
              </a:ext>
            </a:extLst>
          </p:cNvPr>
          <p:cNvCxnSpPr>
            <a:cxnSpLocks/>
          </p:cNvCxnSpPr>
          <p:nvPr/>
        </p:nvCxnSpPr>
        <p:spPr>
          <a:xfrm>
            <a:off x="0" y="4654534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A5171865-F7F6-0CC0-BAE9-9A07C4EFD5D6}"/>
              </a:ext>
            </a:extLst>
          </p:cNvPr>
          <p:cNvSpPr/>
          <p:nvPr/>
        </p:nvSpPr>
        <p:spPr>
          <a:xfrm>
            <a:off x="6274399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FEDD0E2E-2A80-A359-A210-B19EA8651875}"/>
              </a:ext>
            </a:extLst>
          </p:cNvPr>
          <p:cNvSpPr txBox="1"/>
          <p:nvPr/>
        </p:nvSpPr>
        <p:spPr>
          <a:xfrm>
            <a:off x="6538795" y="4387760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4909707B-AD91-C3DA-E877-B4040A0F23ED}"/>
              </a:ext>
            </a:extLst>
          </p:cNvPr>
          <p:cNvSpPr txBox="1"/>
          <p:nvPr/>
        </p:nvSpPr>
        <p:spPr>
          <a:xfrm>
            <a:off x="6984845" y="4192036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music sharing platform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BDECBAEA-3041-995F-700B-B6BF74B58EBC}"/>
              </a:ext>
            </a:extLst>
          </p:cNvPr>
          <p:cNvSpPr/>
          <p:nvPr/>
        </p:nvSpPr>
        <p:spPr>
          <a:xfrm>
            <a:off x="1452892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14B76261-8CB5-3076-DBFF-4A4CE8D59D0A}"/>
              </a:ext>
            </a:extLst>
          </p:cNvPr>
          <p:cNvSpPr txBox="1"/>
          <p:nvPr/>
        </p:nvSpPr>
        <p:spPr>
          <a:xfrm>
            <a:off x="1717288" y="4387760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053EC495-9956-D1E6-5CAA-928668A16ABE}"/>
              </a:ext>
            </a:extLst>
          </p:cNvPr>
          <p:cNvSpPr txBox="1"/>
          <p:nvPr/>
        </p:nvSpPr>
        <p:spPr>
          <a:xfrm>
            <a:off x="2163338" y="4192036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video game stream site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58BCF19C-F6E4-72E3-C8A5-E35F7341DA5A}"/>
              </a:ext>
            </a:extLst>
          </p:cNvPr>
          <p:cNvGrpSpPr/>
          <p:nvPr/>
        </p:nvGrpSpPr>
        <p:grpSpPr>
          <a:xfrm>
            <a:off x="0" y="2860778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AE14ECED-B05C-98BB-F679-AB571F5851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4490191A-3E11-F271-6BD0-22ABDF54B679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0DD1B53-3468-4C77-8B75-2EDD1D294C59}"/>
              </a:ext>
            </a:extLst>
          </p:cNvPr>
          <p:cNvSpPr txBox="1"/>
          <p:nvPr/>
        </p:nvSpPr>
        <p:spPr>
          <a:xfrm>
            <a:off x="1894775" y="3089435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FF779F"/>
                </a:solidFill>
                <a:latin typeface="Work Sans" pitchFamily="2" charset="77"/>
              </a:rPr>
              <a:t>10. 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4B5B2A7-D46F-46EE-27E4-9B9627289030}"/>
              </a:ext>
            </a:extLst>
          </p:cNvPr>
          <p:cNvSpPr txBox="1">
            <a:spLocks/>
          </p:cNvSpPr>
          <p:nvPr/>
        </p:nvSpPr>
        <p:spPr>
          <a:xfrm>
            <a:off x="2638373" y="3194505"/>
            <a:ext cx="8100735" cy="430887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What was YouTube originally designed to be?</a:t>
            </a:r>
          </a:p>
        </p:txBody>
      </p:sp>
    </p:spTree>
    <p:extLst>
      <p:ext uri="{BB962C8B-B14F-4D97-AF65-F5344CB8AC3E}">
        <p14:creationId xmlns:p14="http://schemas.microsoft.com/office/powerpoint/2010/main" val="3777704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5A56D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ircular logo with text and a smiley face&#10;&#10;Description automatically generated">
            <a:extLst>
              <a:ext uri="{FF2B5EF4-FFF2-40B4-BE49-F238E27FC236}">
                <a16:creationId xmlns:a16="http://schemas.microsoft.com/office/drawing/2014/main" id="{1E912811-89CC-B4C1-FD90-3C6106E09C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33847" y="-378641"/>
            <a:ext cx="3724305" cy="3724305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68F2DB4F-1622-8577-C609-48F111572E3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52949" y="6029904"/>
            <a:ext cx="2451129" cy="394365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7D8C846F-0DC0-0D90-A743-48FC9922136C}"/>
              </a:ext>
            </a:extLst>
          </p:cNvPr>
          <p:cNvGrpSpPr/>
          <p:nvPr/>
        </p:nvGrpSpPr>
        <p:grpSpPr>
          <a:xfrm>
            <a:off x="614484" y="2815832"/>
            <a:ext cx="10963031" cy="2205390"/>
            <a:chOff x="614484" y="1972601"/>
            <a:chExt cx="10963031" cy="2205390"/>
          </a:xfrm>
        </p:grpSpPr>
        <p:sp>
          <p:nvSpPr>
            <p:cNvPr id="14" name="Rounded Rectangle 13">
              <a:extLst>
                <a:ext uri="{FF2B5EF4-FFF2-40B4-BE49-F238E27FC236}">
                  <a16:creationId xmlns:a16="http://schemas.microsoft.com/office/drawing/2014/main" id="{9974D781-D11F-2A69-0A84-2E146E61C738}"/>
                </a:ext>
              </a:extLst>
            </p:cNvPr>
            <p:cNvSpPr/>
            <p:nvPr/>
          </p:nvSpPr>
          <p:spPr>
            <a:xfrm>
              <a:off x="614484" y="1972601"/>
              <a:ext cx="10963031" cy="2205390"/>
            </a:xfrm>
            <a:prstGeom prst="roundRect">
              <a:avLst/>
            </a:prstGeom>
            <a:solidFill>
              <a:srgbClr val="002060"/>
            </a:solidFill>
            <a:ln w="38100">
              <a:prstDash val="solid"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2910468"/>
                        <a:gd name="connsiteY0" fmla="*/ 485088 h 2916747"/>
                        <a:gd name="connsiteX1" fmla="*/ 485088 w 2910468"/>
                        <a:gd name="connsiteY1" fmla="*/ 0 h 2916747"/>
                        <a:gd name="connsiteX2" fmla="*/ 2425380 w 2910468"/>
                        <a:gd name="connsiteY2" fmla="*/ 0 h 2916747"/>
                        <a:gd name="connsiteX3" fmla="*/ 2910468 w 2910468"/>
                        <a:gd name="connsiteY3" fmla="*/ 485088 h 2916747"/>
                        <a:gd name="connsiteX4" fmla="*/ 2910468 w 2910468"/>
                        <a:gd name="connsiteY4" fmla="*/ 2431659 h 2916747"/>
                        <a:gd name="connsiteX5" fmla="*/ 2425380 w 2910468"/>
                        <a:gd name="connsiteY5" fmla="*/ 2916747 h 2916747"/>
                        <a:gd name="connsiteX6" fmla="*/ 485088 w 2910468"/>
                        <a:gd name="connsiteY6" fmla="*/ 2916747 h 2916747"/>
                        <a:gd name="connsiteX7" fmla="*/ 0 w 2910468"/>
                        <a:gd name="connsiteY7" fmla="*/ 2431659 h 2916747"/>
                        <a:gd name="connsiteX8" fmla="*/ 0 w 2910468"/>
                        <a:gd name="connsiteY8" fmla="*/ 485088 h 291674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2910468" h="2916747" fill="none" extrusionOk="0">
                          <a:moveTo>
                            <a:pt x="0" y="485088"/>
                          </a:moveTo>
                          <a:cubicBezTo>
                            <a:pt x="-6387" y="216148"/>
                            <a:pt x="252755" y="29093"/>
                            <a:pt x="485088" y="0"/>
                          </a:cubicBezTo>
                          <a:cubicBezTo>
                            <a:pt x="713098" y="130954"/>
                            <a:pt x="1525373" y="43574"/>
                            <a:pt x="2425380" y="0"/>
                          </a:cubicBezTo>
                          <a:cubicBezTo>
                            <a:pt x="2703874" y="16307"/>
                            <a:pt x="2920720" y="229739"/>
                            <a:pt x="2910468" y="485088"/>
                          </a:cubicBezTo>
                          <a:cubicBezTo>
                            <a:pt x="2760029" y="1351127"/>
                            <a:pt x="2996347" y="2047022"/>
                            <a:pt x="2910468" y="2431659"/>
                          </a:cubicBezTo>
                          <a:cubicBezTo>
                            <a:pt x="2872540" y="2705794"/>
                            <a:pt x="2685122" y="2911113"/>
                            <a:pt x="2425380" y="2916747"/>
                          </a:cubicBezTo>
                          <a:cubicBezTo>
                            <a:pt x="1641450" y="3071944"/>
                            <a:pt x="1126826" y="3079767"/>
                            <a:pt x="485088" y="2916747"/>
                          </a:cubicBezTo>
                          <a:cubicBezTo>
                            <a:pt x="220216" y="2875698"/>
                            <a:pt x="-22128" y="2712487"/>
                            <a:pt x="0" y="2431659"/>
                          </a:cubicBezTo>
                          <a:cubicBezTo>
                            <a:pt x="64656" y="1692198"/>
                            <a:pt x="-17807" y="1061894"/>
                            <a:pt x="0" y="485088"/>
                          </a:cubicBezTo>
                          <a:close/>
                        </a:path>
                        <a:path w="2910468" h="2916747" stroke="0" extrusionOk="0">
                          <a:moveTo>
                            <a:pt x="0" y="485088"/>
                          </a:moveTo>
                          <a:cubicBezTo>
                            <a:pt x="-34443" y="195936"/>
                            <a:pt x="185793" y="11781"/>
                            <a:pt x="485088" y="0"/>
                          </a:cubicBezTo>
                          <a:cubicBezTo>
                            <a:pt x="811863" y="132882"/>
                            <a:pt x="1608970" y="-84951"/>
                            <a:pt x="2425380" y="0"/>
                          </a:cubicBezTo>
                          <a:cubicBezTo>
                            <a:pt x="2661550" y="30993"/>
                            <a:pt x="2902279" y="262445"/>
                            <a:pt x="2910468" y="485088"/>
                          </a:cubicBezTo>
                          <a:cubicBezTo>
                            <a:pt x="2930655" y="1348762"/>
                            <a:pt x="3062948" y="1908881"/>
                            <a:pt x="2910468" y="2431659"/>
                          </a:cubicBezTo>
                          <a:cubicBezTo>
                            <a:pt x="2945994" y="2703781"/>
                            <a:pt x="2710471" y="2881383"/>
                            <a:pt x="2425380" y="2916747"/>
                          </a:cubicBezTo>
                          <a:cubicBezTo>
                            <a:pt x="1859335" y="3004386"/>
                            <a:pt x="944877" y="2844068"/>
                            <a:pt x="485088" y="2916747"/>
                          </a:cubicBezTo>
                          <a:cubicBezTo>
                            <a:pt x="211869" y="2866092"/>
                            <a:pt x="-3403" y="2704295"/>
                            <a:pt x="0" y="2431659"/>
                          </a:cubicBezTo>
                          <a:cubicBezTo>
                            <a:pt x="-38581" y="1930065"/>
                            <a:pt x="63341" y="1198112"/>
                            <a:pt x="0" y="485088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20DD1B53-3468-4C77-8B75-2EDD1D294C59}"/>
                </a:ext>
              </a:extLst>
            </p:cNvPr>
            <p:cNvSpPr txBox="1"/>
            <p:nvPr/>
          </p:nvSpPr>
          <p:spPr>
            <a:xfrm>
              <a:off x="614484" y="2301066"/>
              <a:ext cx="10963031" cy="656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4400"/>
                </a:lnSpc>
              </a:pPr>
              <a:r>
                <a:rPr lang="en-US" sz="4000" b="1">
                  <a:solidFill>
                    <a:srgbClr val="EB8865"/>
                  </a:solidFill>
                  <a:latin typeface="Work Sans" pitchFamily="2" charset="77"/>
                </a:rPr>
                <a:t>Round 3 </a:t>
              </a:r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3C4D7E9F-86F1-956B-D7EC-CC2D9770B344}"/>
                </a:ext>
              </a:extLst>
            </p:cNvPr>
            <p:cNvSpPr txBox="1"/>
            <p:nvPr/>
          </p:nvSpPr>
          <p:spPr>
            <a:xfrm>
              <a:off x="614484" y="3062375"/>
              <a:ext cx="1096303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>
                  <a:solidFill>
                    <a:schemeClr val="bg1"/>
                  </a:solidFill>
                  <a:latin typeface="Work Sans" pitchFamily="2" charset="77"/>
                </a:rPr>
                <a:t>Real or AI?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3506727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>
            <a:extLst>
              <a:ext uri="{FF2B5EF4-FFF2-40B4-BE49-F238E27FC236}">
                <a16:creationId xmlns:a16="http://schemas.microsoft.com/office/drawing/2014/main" id="{84619CF4-CF1E-32AF-2F47-2685BEF65D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090" y="476317"/>
            <a:ext cx="5544402" cy="3689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68F2DB4F-1622-8577-C609-48F111572E3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138098" y="424236"/>
            <a:ext cx="2451129" cy="394365"/>
          </a:xfrm>
          <a:prstGeom prst="rect">
            <a:avLst/>
          </a:prstGeom>
        </p:spPr>
      </p:pic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989C3932-7952-73C6-4EA3-5F88B0CA4BAF}"/>
              </a:ext>
            </a:extLst>
          </p:cNvPr>
          <p:cNvCxnSpPr>
            <a:cxnSpLocks/>
          </p:cNvCxnSpPr>
          <p:nvPr/>
        </p:nvCxnSpPr>
        <p:spPr>
          <a:xfrm>
            <a:off x="0" y="5838441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A5171865-F7F6-0CC0-BAE9-9A07C4EFD5D6}"/>
              </a:ext>
            </a:extLst>
          </p:cNvPr>
          <p:cNvSpPr/>
          <p:nvPr/>
        </p:nvSpPr>
        <p:spPr>
          <a:xfrm>
            <a:off x="6274399" y="5362588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FEDD0E2E-2A80-A359-A210-B19EA8651875}"/>
              </a:ext>
            </a:extLst>
          </p:cNvPr>
          <p:cNvSpPr txBox="1"/>
          <p:nvPr/>
        </p:nvSpPr>
        <p:spPr>
          <a:xfrm>
            <a:off x="6538795" y="5571667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EB8865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4909707B-AD91-C3DA-E877-B4040A0F23ED}"/>
              </a:ext>
            </a:extLst>
          </p:cNvPr>
          <p:cNvSpPr txBox="1"/>
          <p:nvPr/>
        </p:nvSpPr>
        <p:spPr>
          <a:xfrm>
            <a:off x="6984845" y="5375943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BDECBAEA-3041-995F-700B-B6BF74B58EBC}"/>
              </a:ext>
            </a:extLst>
          </p:cNvPr>
          <p:cNvSpPr/>
          <p:nvPr/>
        </p:nvSpPr>
        <p:spPr>
          <a:xfrm>
            <a:off x="1452892" y="5362588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14B76261-8CB5-3076-DBFF-4A4CE8D59D0A}"/>
              </a:ext>
            </a:extLst>
          </p:cNvPr>
          <p:cNvSpPr txBox="1"/>
          <p:nvPr/>
        </p:nvSpPr>
        <p:spPr>
          <a:xfrm>
            <a:off x="1717288" y="5571667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EB8865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053EC495-9956-D1E6-5CAA-928668A16ABE}"/>
              </a:ext>
            </a:extLst>
          </p:cNvPr>
          <p:cNvSpPr txBox="1"/>
          <p:nvPr/>
        </p:nvSpPr>
        <p:spPr>
          <a:xfrm>
            <a:off x="2163338" y="5375943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Real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58BCF19C-F6E4-72E3-C8A5-E35F7341DA5A}"/>
              </a:ext>
            </a:extLst>
          </p:cNvPr>
          <p:cNvGrpSpPr/>
          <p:nvPr/>
        </p:nvGrpSpPr>
        <p:grpSpPr>
          <a:xfrm>
            <a:off x="0" y="4044685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AE14ECED-B05C-98BB-F679-AB571F5851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4490191A-3E11-F271-6BD0-22ABDF54B679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0DD1B53-3468-4C77-8B75-2EDD1D294C59}"/>
              </a:ext>
            </a:extLst>
          </p:cNvPr>
          <p:cNvSpPr txBox="1"/>
          <p:nvPr/>
        </p:nvSpPr>
        <p:spPr>
          <a:xfrm>
            <a:off x="1894775" y="4273342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EB8865"/>
                </a:solidFill>
                <a:latin typeface="Work Sans" pitchFamily="2" charset="77"/>
              </a:rPr>
              <a:t>1. 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4B5B2A7-D46F-46EE-27E4-9B9627289030}"/>
              </a:ext>
            </a:extLst>
          </p:cNvPr>
          <p:cNvSpPr txBox="1">
            <a:spLocks/>
          </p:cNvSpPr>
          <p:nvPr/>
        </p:nvSpPr>
        <p:spPr>
          <a:xfrm>
            <a:off x="2416992" y="4397444"/>
            <a:ext cx="8100735" cy="430887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Real or AI?</a:t>
            </a:r>
          </a:p>
        </p:txBody>
      </p:sp>
    </p:spTree>
    <p:extLst>
      <p:ext uri="{BB962C8B-B14F-4D97-AF65-F5344CB8AC3E}">
        <p14:creationId xmlns:p14="http://schemas.microsoft.com/office/powerpoint/2010/main" val="260307392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>
            <a:extLst>
              <a:ext uri="{FF2B5EF4-FFF2-40B4-BE49-F238E27FC236}">
                <a16:creationId xmlns:a16="http://schemas.microsoft.com/office/drawing/2014/main" id="{84619CF4-CF1E-32AF-2F47-2685BEF65D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090" y="476317"/>
            <a:ext cx="5544402" cy="3689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68F2DB4F-1622-8577-C609-48F111572E3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138098" y="424236"/>
            <a:ext cx="2451129" cy="394365"/>
          </a:xfrm>
          <a:prstGeom prst="rect">
            <a:avLst/>
          </a:prstGeom>
        </p:spPr>
      </p:pic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989C3932-7952-73C6-4EA3-5F88B0CA4BAF}"/>
              </a:ext>
            </a:extLst>
          </p:cNvPr>
          <p:cNvCxnSpPr>
            <a:cxnSpLocks/>
          </p:cNvCxnSpPr>
          <p:nvPr/>
        </p:nvCxnSpPr>
        <p:spPr>
          <a:xfrm>
            <a:off x="0" y="5838441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A5171865-F7F6-0CC0-BAE9-9A07C4EFD5D6}"/>
              </a:ext>
            </a:extLst>
          </p:cNvPr>
          <p:cNvSpPr/>
          <p:nvPr/>
        </p:nvSpPr>
        <p:spPr>
          <a:xfrm>
            <a:off x="6274399" y="5362588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FEDD0E2E-2A80-A359-A210-B19EA8651875}"/>
              </a:ext>
            </a:extLst>
          </p:cNvPr>
          <p:cNvSpPr txBox="1"/>
          <p:nvPr/>
        </p:nvSpPr>
        <p:spPr>
          <a:xfrm>
            <a:off x="6538795" y="5571667"/>
            <a:ext cx="496626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EB8865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4909707B-AD91-C3DA-E877-B4040A0F23ED}"/>
              </a:ext>
            </a:extLst>
          </p:cNvPr>
          <p:cNvSpPr txBox="1"/>
          <p:nvPr/>
        </p:nvSpPr>
        <p:spPr>
          <a:xfrm>
            <a:off x="6984845" y="5375943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BDECBAEA-3041-995F-700B-B6BF74B58EBC}"/>
              </a:ext>
            </a:extLst>
          </p:cNvPr>
          <p:cNvSpPr/>
          <p:nvPr/>
        </p:nvSpPr>
        <p:spPr>
          <a:xfrm>
            <a:off x="1452892" y="5362588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14B76261-8CB5-3076-DBFF-4A4CE8D59D0A}"/>
              </a:ext>
            </a:extLst>
          </p:cNvPr>
          <p:cNvSpPr txBox="1"/>
          <p:nvPr/>
        </p:nvSpPr>
        <p:spPr>
          <a:xfrm>
            <a:off x="1717288" y="5571667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EB8865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053EC495-9956-D1E6-5CAA-928668A16ABE}"/>
              </a:ext>
            </a:extLst>
          </p:cNvPr>
          <p:cNvSpPr txBox="1"/>
          <p:nvPr/>
        </p:nvSpPr>
        <p:spPr>
          <a:xfrm>
            <a:off x="2163338" y="5375943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Real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58BCF19C-F6E4-72E3-C8A5-E35F7341DA5A}"/>
              </a:ext>
            </a:extLst>
          </p:cNvPr>
          <p:cNvGrpSpPr/>
          <p:nvPr/>
        </p:nvGrpSpPr>
        <p:grpSpPr>
          <a:xfrm>
            <a:off x="0" y="4044685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AE14ECED-B05C-98BB-F679-AB571F5851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4490191A-3E11-F271-6BD0-22ABDF54B679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0DD1B53-3468-4C77-8B75-2EDD1D294C59}"/>
              </a:ext>
            </a:extLst>
          </p:cNvPr>
          <p:cNvSpPr txBox="1"/>
          <p:nvPr/>
        </p:nvSpPr>
        <p:spPr>
          <a:xfrm>
            <a:off x="1894775" y="4273342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EB8865"/>
                </a:solidFill>
                <a:latin typeface="Work Sans" pitchFamily="2" charset="77"/>
              </a:rPr>
              <a:t>1. 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4B5B2A7-D46F-46EE-27E4-9B9627289030}"/>
              </a:ext>
            </a:extLst>
          </p:cNvPr>
          <p:cNvSpPr txBox="1">
            <a:spLocks/>
          </p:cNvSpPr>
          <p:nvPr/>
        </p:nvSpPr>
        <p:spPr>
          <a:xfrm>
            <a:off x="2416992" y="4397444"/>
            <a:ext cx="8100735" cy="430887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Real or AI?</a:t>
            </a:r>
          </a:p>
        </p:txBody>
      </p:sp>
    </p:spTree>
    <p:extLst>
      <p:ext uri="{BB962C8B-B14F-4D97-AF65-F5344CB8AC3E}">
        <p14:creationId xmlns:p14="http://schemas.microsoft.com/office/powerpoint/2010/main" val="2995514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5A56D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late of food on a table&#10;&#10;Description automatically generated">
            <a:extLst>
              <a:ext uri="{FF2B5EF4-FFF2-40B4-BE49-F238E27FC236}">
                <a16:creationId xmlns:a16="http://schemas.microsoft.com/office/drawing/2014/main" id="{B824E145-286A-F8B0-0131-FB0E075341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59946" y="928643"/>
            <a:ext cx="5128689" cy="3834534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68F2DB4F-1622-8577-C609-48F111572E3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138098" y="424236"/>
            <a:ext cx="2451129" cy="394365"/>
          </a:xfrm>
          <a:prstGeom prst="rect">
            <a:avLst/>
          </a:prstGeom>
        </p:spPr>
      </p:pic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989C3932-7952-73C6-4EA3-5F88B0CA4BAF}"/>
              </a:ext>
            </a:extLst>
          </p:cNvPr>
          <p:cNvCxnSpPr>
            <a:cxnSpLocks/>
          </p:cNvCxnSpPr>
          <p:nvPr/>
        </p:nvCxnSpPr>
        <p:spPr>
          <a:xfrm>
            <a:off x="0" y="5838441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A5171865-F7F6-0CC0-BAE9-9A07C4EFD5D6}"/>
              </a:ext>
            </a:extLst>
          </p:cNvPr>
          <p:cNvSpPr/>
          <p:nvPr/>
        </p:nvSpPr>
        <p:spPr>
          <a:xfrm>
            <a:off x="6274399" y="5362588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FEDD0E2E-2A80-A359-A210-B19EA8651875}"/>
              </a:ext>
            </a:extLst>
          </p:cNvPr>
          <p:cNvSpPr txBox="1"/>
          <p:nvPr/>
        </p:nvSpPr>
        <p:spPr>
          <a:xfrm>
            <a:off x="6538795" y="5571667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EB8865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4909707B-AD91-C3DA-E877-B4040A0F23ED}"/>
              </a:ext>
            </a:extLst>
          </p:cNvPr>
          <p:cNvSpPr txBox="1"/>
          <p:nvPr/>
        </p:nvSpPr>
        <p:spPr>
          <a:xfrm>
            <a:off x="6984845" y="5375943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BDECBAEA-3041-995F-700B-B6BF74B58EBC}"/>
              </a:ext>
            </a:extLst>
          </p:cNvPr>
          <p:cNvSpPr/>
          <p:nvPr/>
        </p:nvSpPr>
        <p:spPr>
          <a:xfrm>
            <a:off x="1452892" y="5362588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14B76261-8CB5-3076-DBFF-4A4CE8D59D0A}"/>
              </a:ext>
            </a:extLst>
          </p:cNvPr>
          <p:cNvSpPr txBox="1"/>
          <p:nvPr/>
        </p:nvSpPr>
        <p:spPr>
          <a:xfrm>
            <a:off x="1717288" y="5571667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EB8865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053EC495-9956-D1E6-5CAA-928668A16ABE}"/>
              </a:ext>
            </a:extLst>
          </p:cNvPr>
          <p:cNvSpPr txBox="1"/>
          <p:nvPr/>
        </p:nvSpPr>
        <p:spPr>
          <a:xfrm>
            <a:off x="2163338" y="5375943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Real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58BCF19C-F6E4-72E3-C8A5-E35F7341DA5A}"/>
              </a:ext>
            </a:extLst>
          </p:cNvPr>
          <p:cNvGrpSpPr/>
          <p:nvPr/>
        </p:nvGrpSpPr>
        <p:grpSpPr>
          <a:xfrm>
            <a:off x="0" y="4044685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AE14ECED-B05C-98BB-F679-AB571F5851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4490191A-3E11-F271-6BD0-22ABDF54B679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0DD1B53-3468-4C77-8B75-2EDD1D294C59}"/>
              </a:ext>
            </a:extLst>
          </p:cNvPr>
          <p:cNvSpPr txBox="1"/>
          <p:nvPr/>
        </p:nvSpPr>
        <p:spPr>
          <a:xfrm>
            <a:off x="1894775" y="4273342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EB8865"/>
                </a:solidFill>
                <a:latin typeface="Work Sans" pitchFamily="2" charset="77"/>
              </a:rPr>
              <a:t>2. 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4B5B2A7-D46F-46EE-27E4-9B9627289030}"/>
              </a:ext>
            </a:extLst>
          </p:cNvPr>
          <p:cNvSpPr txBox="1">
            <a:spLocks/>
          </p:cNvSpPr>
          <p:nvPr/>
        </p:nvSpPr>
        <p:spPr>
          <a:xfrm>
            <a:off x="2416992" y="4397444"/>
            <a:ext cx="8100735" cy="430887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Real or AI?</a:t>
            </a:r>
          </a:p>
        </p:txBody>
      </p:sp>
    </p:spTree>
    <p:extLst>
      <p:ext uri="{BB962C8B-B14F-4D97-AF65-F5344CB8AC3E}">
        <p14:creationId xmlns:p14="http://schemas.microsoft.com/office/powerpoint/2010/main" val="164659311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late of food on a table&#10;&#10;Description automatically generated">
            <a:extLst>
              <a:ext uri="{FF2B5EF4-FFF2-40B4-BE49-F238E27FC236}">
                <a16:creationId xmlns:a16="http://schemas.microsoft.com/office/drawing/2014/main" id="{B824E145-286A-F8B0-0131-FB0E075341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59946" y="928643"/>
            <a:ext cx="5128689" cy="3834534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68F2DB4F-1622-8577-C609-48F111572E3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138098" y="424236"/>
            <a:ext cx="2451129" cy="394365"/>
          </a:xfrm>
          <a:prstGeom prst="rect">
            <a:avLst/>
          </a:prstGeom>
        </p:spPr>
      </p:pic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989C3932-7952-73C6-4EA3-5F88B0CA4BAF}"/>
              </a:ext>
            </a:extLst>
          </p:cNvPr>
          <p:cNvCxnSpPr>
            <a:cxnSpLocks/>
          </p:cNvCxnSpPr>
          <p:nvPr/>
        </p:nvCxnSpPr>
        <p:spPr>
          <a:xfrm>
            <a:off x="0" y="5838441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A5171865-F7F6-0CC0-BAE9-9A07C4EFD5D6}"/>
              </a:ext>
            </a:extLst>
          </p:cNvPr>
          <p:cNvSpPr/>
          <p:nvPr/>
        </p:nvSpPr>
        <p:spPr>
          <a:xfrm>
            <a:off x="6274399" y="5362588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FEDD0E2E-2A80-A359-A210-B19EA8651875}"/>
              </a:ext>
            </a:extLst>
          </p:cNvPr>
          <p:cNvSpPr txBox="1"/>
          <p:nvPr/>
        </p:nvSpPr>
        <p:spPr>
          <a:xfrm>
            <a:off x="6538795" y="5571667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EB8865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4909707B-AD91-C3DA-E877-B4040A0F23ED}"/>
              </a:ext>
            </a:extLst>
          </p:cNvPr>
          <p:cNvSpPr txBox="1"/>
          <p:nvPr/>
        </p:nvSpPr>
        <p:spPr>
          <a:xfrm>
            <a:off x="6984845" y="5375943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BDECBAEA-3041-995F-700B-B6BF74B58EBC}"/>
              </a:ext>
            </a:extLst>
          </p:cNvPr>
          <p:cNvSpPr/>
          <p:nvPr/>
        </p:nvSpPr>
        <p:spPr>
          <a:xfrm>
            <a:off x="1452892" y="5362588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14B76261-8CB5-3076-DBFF-4A4CE8D59D0A}"/>
              </a:ext>
            </a:extLst>
          </p:cNvPr>
          <p:cNvSpPr txBox="1"/>
          <p:nvPr/>
        </p:nvSpPr>
        <p:spPr>
          <a:xfrm>
            <a:off x="1717288" y="5571667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EB8865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053EC495-9956-D1E6-5CAA-928668A16ABE}"/>
              </a:ext>
            </a:extLst>
          </p:cNvPr>
          <p:cNvSpPr txBox="1"/>
          <p:nvPr/>
        </p:nvSpPr>
        <p:spPr>
          <a:xfrm>
            <a:off x="2163338" y="5375943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Real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58BCF19C-F6E4-72E3-C8A5-E35F7341DA5A}"/>
              </a:ext>
            </a:extLst>
          </p:cNvPr>
          <p:cNvGrpSpPr/>
          <p:nvPr/>
        </p:nvGrpSpPr>
        <p:grpSpPr>
          <a:xfrm>
            <a:off x="0" y="4044685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AE14ECED-B05C-98BB-F679-AB571F5851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4490191A-3E11-F271-6BD0-22ABDF54B679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0DD1B53-3468-4C77-8B75-2EDD1D294C59}"/>
              </a:ext>
            </a:extLst>
          </p:cNvPr>
          <p:cNvSpPr txBox="1"/>
          <p:nvPr/>
        </p:nvSpPr>
        <p:spPr>
          <a:xfrm>
            <a:off x="1894775" y="4273342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EB8865"/>
                </a:solidFill>
                <a:latin typeface="Work Sans" pitchFamily="2" charset="77"/>
              </a:rPr>
              <a:t>2. 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4B5B2A7-D46F-46EE-27E4-9B9627289030}"/>
              </a:ext>
            </a:extLst>
          </p:cNvPr>
          <p:cNvSpPr txBox="1">
            <a:spLocks/>
          </p:cNvSpPr>
          <p:nvPr/>
        </p:nvSpPr>
        <p:spPr>
          <a:xfrm>
            <a:off x="2416992" y="4397444"/>
            <a:ext cx="8100735" cy="430887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Real or AI?</a:t>
            </a:r>
          </a:p>
        </p:txBody>
      </p:sp>
    </p:spTree>
    <p:extLst>
      <p:ext uri="{BB962C8B-B14F-4D97-AF65-F5344CB8AC3E}">
        <p14:creationId xmlns:p14="http://schemas.microsoft.com/office/powerpoint/2010/main" val="2175528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5A56D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litvice Lakes National Park in a forest&#10;&#10;Description automatically generated with medium confidence">
            <a:extLst>
              <a:ext uri="{FF2B5EF4-FFF2-40B4-BE49-F238E27FC236}">
                <a16:creationId xmlns:a16="http://schemas.microsoft.com/office/drawing/2014/main" id="{0F964A38-163D-76D1-2D77-676D39FBF2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21004" y="966100"/>
            <a:ext cx="4953250" cy="3192977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68F2DB4F-1622-8577-C609-48F111572E3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138098" y="424236"/>
            <a:ext cx="2451129" cy="394365"/>
          </a:xfrm>
          <a:prstGeom prst="rect">
            <a:avLst/>
          </a:prstGeom>
        </p:spPr>
      </p:pic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989C3932-7952-73C6-4EA3-5F88B0CA4BAF}"/>
              </a:ext>
            </a:extLst>
          </p:cNvPr>
          <p:cNvCxnSpPr>
            <a:cxnSpLocks/>
          </p:cNvCxnSpPr>
          <p:nvPr/>
        </p:nvCxnSpPr>
        <p:spPr>
          <a:xfrm>
            <a:off x="0" y="5838441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A5171865-F7F6-0CC0-BAE9-9A07C4EFD5D6}"/>
              </a:ext>
            </a:extLst>
          </p:cNvPr>
          <p:cNvSpPr/>
          <p:nvPr/>
        </p:nvSpPr>
        <p:spPr>
          <a:xfrm>
            <a:off x="6274399" y="5362588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FEDD0E2E-2A80-A359-A210-B19EA8651875}"/>
              </a:ext>
            </a:extLst>
          </p:cNvPr>
          <p:cNvSpPr txBox="1"/>
          <p:nvPr/>
        </p:nvSpPr>
        <p:spPr>
          <a:xfrm>
            <a:off x="6538795" y="5571667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EB8865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4909707B-AD91-C3DA-E877-B4040A0F23ED}"/>
              </a:ext>
            </a:extLst>
          </p:cNvPr>
          <p:cNvSpPr txBox="1"/>
          <p:nvPr/>
        </p:nvSpPr>
        <p:spPr>
          <a:xfrm>
            <a:off x="6984845" y="5375943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BDECBAEA-3041-995F-700B-B6BF74B58EBC}"/>
              </a:ext>
            </a:extLst>
          </p:cNvPr>
          <p:cNvSpPr/>
          <p:nvPr/>
        </p:nvSpPr>
        <p:spPr>
          <a:xfrm>
            <a:off x="1452892" y="5362588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14B76261-8CB5-3076-DBFF-4A4CE8D59D0A}"/>
              </a:ext>
            </a:extLst>
          </p:cNvPr>
          <p:cNvSpPr txBox="1"/>
          <p:nvPr/>
        </p:nvSpPr>
        <p:spPr>
          <a:xfrm>
            <a:off x="1717288" y="5571667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EB8865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053EC495-9956-D1E6-5CAA-928668A16ABE}"/>
              </a:ext>
            </a:extLst>
          </p:cNvPr>
          <p:cNvSpPr txBox="1"/>
          <p:nvPr/>
        </p:nvSpPr>
        <p:spPr>
          <a:xfrm>
            <a:off x="2163338" y="5375943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Real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58BCF19C-F6E4-72E3-C8A5-E35F7341DA5A}"/>
              </a:ext>
            </a:extLst>
          </p:cNvPr>
          <p:cNvGrpSpPr/>
          <p:nvPr/>
        </p:nvGrpSpPr>
        <p:grpSpPr>
          <a:xfrm>
            <a:off x="0" y="4044685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AE14ECED-B05C-98BB-F679-AB571F5851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4490191A-3E11-F271-6BD0-22ABDF54B679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0DD1B53-3468-4C77-8B75-2EDD1D294C59}"/>
              </a:ext>
            </a:extLst>
          </p:cNvPr>
          <p:cNvSpPr txBox="1"/>
          <p:nvPr/>
        </p:nvSpPr>
        <p:spPr>
          <a:xfrm>
            <a:off x="1894775" y="4273342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EB8865"/>
                </a:solidFill>
                <a:latin typeface="Work Sans" pitchFamily="2" charset="77"/>
              </a:rPr>
              <a:t>3. 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4B5B2A7-D46F-46EE-27E4-9B9627289030}"/>
              </a:ext>
            </a:extLst>
          </p:cNvPr>
          <p:cNvSpPr txBox="1">
            <a:spLocks/>
          </p:cNvSpPr>
          <p:nvPr/>
        </p:nvSpPr>
        <p:spPr>
          <a:xfrm>
            <a:off x="2416992" y="4397444"/>
            <a:ext cx="8100735" cy="430887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Real or AI?</a:t>
            </a:r>
          </a:p>
        </p:txBody>
      </p:sp>
    </p:spTree>
    <p:extLst>
      <p:ext uri="{BB962C8B-B14F-4D97-AF65-F5344CB8AC3E}">
        <p14:creationId xmlns:p14="http://schemas.microsoft.com/office/powerpoint/2010/main" val="5606742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oup of people walking&#10;&#10;Description automatically generated">
            <a:extLst>
              <a:ext uri="{FF2B5EF4-FFF2-40B4-BE49-F238E27FC236}">
                <a16:creationId xmlns:a16="http://schemas.microsoft.com/office/drawing/2014/main" id="{A22624B0-B296-A601-DF1B-661BA1E21D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46401" y="162656"/>
            <a:ext cx="5155780" cy="2692223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68F2DB4F-1622-8577-C609-48F111572E3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138098" y="424236"/>
            <a:ext cx="2451129" cy="394365"/>
          </a:xfrm>
          <a:prstGeom prst="rect">
            <a:avLst/>
          </a:prstGeom>
        </p:spPr>
      </p:pic>
      <p:cxnSp>
        <p:nvCxnSpPr>
          <p:cNvPr id="5" name="Answer Line 2">
            <a:extLst>
              <a:ext uri="{FF2B5EF4-FFF2-40B4-BE49-F238E27FC236}">
                <a16:creationId xmlns:a16="http://schemas.microsoft.com/office/drawing/2014/main" id="{7EFBC67C-CFBE-0071-29B9-0BA261F7EC4E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Background">
            <a:extLst>
              <a:ext uri="{FF2B5EF4-FFF2-40B4-BE49-F238E27FC236}">
                <a16:creationId xmlns:a16="http://schemas.microsoft.com/office/drawing/2014/main" id="{83B09308-6583-D694-8690-0CE25AD099E8}"/>
              </a:ext>
            </a:extLst>
          </p:cNvPr>
          <p:cNvSpPr/>
          <p:nvPr/>
        </p:nvSpPr>
        <p:spPr>
          <a:xfrm>
            <a:off x="6276671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5" name="D">
            <a:extLst>
              <a:ext uri="{FF2B5EF4-FFF2-40B4-BE49-F238E27FC236}">
                <a16:creationId xmlns:a16="http://schemas.microsoft.com/office/drawing/2014/main" id="{D1EA22B0-DEEE-966F-AB4B-C3F277920A3F}"/>
              </a:ext>
            </a:extLst>
          </p:cNvPr>
          <p:cNvSpPr txBox="1"/>
          <p:nvPr/>
        </p:nvSpPr>
        <p:spPr>
          <a:xfrm>
            <a:off x="6541067" y="5515975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D:</a:t>
            </a:r>
          </a:p>
        </p:txBody>
      </p:sp>
      <p:sp>
        <p:nvSpPr>
          <p:cNvPr id="16" name="#sl-pollanswer(3)">
            <a:extLst>
              <a:ext uri="{FF2B5EF4-FFF2-40B4-BE49-F238E27FC236}">
                <a16:creationId xmlns:a16="http://schemas.microsoft.com/office/drawing/2014/main" id="{5B754836-4455-6A23-000B-50D23279D36A}"/>
              </a:ext>
            </a:extLst>
          </p:cNvPr>
          <p:cNvSpPr txBox="1"/>
          <p:nvPr/>
        </p:nvSpPr>
        <p:spPr>
          <a:xfrm>
            <a:off x="6987117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January 23 2017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Background">
            <a:extLst>
              <a:ext uri="{FF2B5EF4-FFF2-40B4-BE49-F238E27FC236}">
                <a16:creationId xmlns:a16="http://schemas.microsoft.com/office/drawing/2014/main" id="{8CA12F41-8FF1-8D6F-3E16-B245AA49C911}"/>
              </a:ext>
            </a:extLst>
          </p:cNvPr>
          <p:cNvSpPr/>
          <p:nvPr/>
        </p:nvSpPr>
        <p:spPr>
          <a:xfrm>
            <a:off x="1455164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0" name="C">
            <a:extLst>
              <a:ext uri="{FF2B5EF4-FFF2-40B4-BE49-F238E27FC236}">
                <a16:creationId xmlns:a16="http://schemas.microsoft.com/office/drawing/2014/main" id="{1B27A653-2021-0F61-2233-D8119EF3220F}"/>
              </a:ext>
            </a:extLst>
          </p:cNvPr>
          <p:cNvSpPr txBox="1"/>
          <p:nvPr/>
        </p:nvSpPr>
        <p:spPr>
          <a:xfrm>
            <a:off x="1719560" y="5515975"/>
            <a:ext cx="511849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C:</a:t>
            </a:r>
          </a:p>
        </p:txBody>
      </p:sp>
      <p:sp>
        <p:nvSpPr>
          <p:cNvPr id="32" name="#sl-pollanswer(2)">
            <a:extLst>
              <a:ext uri="{FF2B5EF4-FFF2-40B4-BE49-F238E27FC236}">
                <a16:creationId xmlns:a16="http://schemas.microsoft.com/office/drawing/2014/main" id="{898E367D-07B1-7A6B-ABBF-6EE1DDC6E218}"/>
              </a:ext>
            </a:extLst>
          </p:cNvPr>
          <p:cNvSpPr txBox="1"/>
          <p:nvPr/>
        </p:nvSpPr>
        <p:spPr>
          <a:xfrm>
            <a:off x="2165610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January 23 2023	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989C3932-7952-73C6-4EA3-5F88B0CA4BAF}"/>
              </a:ext>
            </a:extLst>
          </p:cNvPr>
          <p:cNvCxnSpPr>
            <a:cxnSpLocks/>
          </p:cNvCxnSpPr>
          <p:nvPr/>
        </p:nvCxnSpPr>
        <p:spPr>
          <a:xfrm>
            <a:off x="0" y="4654534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A5171865-F7F6-0CC0-BAE9-9A07C4EFD5D6}"/>
              </a:ext>
            </a:extLst>
          </p:cNvPr>
          <p:cNvSpPr/>
          <p:nvPr/>
        </p:nvSpPr>
        <p:spPr>
          <a:xfrm>
            <a:off x="6274399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FEDD0E2E-2A80-A359-A210-B19EA8651875}"/>
              </a:ext>
            </a:extLst>
          </p:cNvPr>
          <p:cNvSpPr txBox="1"/>
          <p:nvPr/>
        </p:nvSpPr>
        <p:spPr>
          <a:xfrm>
            <a:off x="6538795" y="4387760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4909707B-AD91-C3DA-E877-B4040A0F23ED}"/>
              </a:ext>
            </a:extLst>
          </p:cNvPr>
          <p:cNvSpPr txBox="1"/>
          <p:nvPr/>
        </p:nvSpPr>
        <p:spPr>
          <a:xfrm>
            <a:off x="6984845" y="4192036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January 23 2012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BDECBAEA-3041-995F-700B-B6BF74B58EBC}"/>
              </a:ext>
            </a:extLst>
          </p:cNvPr>
          <p:cNvSpPr/>
          <p:nvPr/>
        </p:nvSpPr>
        <p:spPr>
          <a:xfrm>
            <a:off x="1452892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14B76261-8CB5-3076-DBFF-4A4CE8D59D0A}"/>
              </a:ext>
            </a:extLst>
          </p:cNvPr>
          <p:cNvSpPr txBox="1"/>
          <p:nvPr/>
        </p:nvSpPr>
        <p:spPr>
          <a:xfrm>
            <a:off x="1717288" y="4387760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053EC495-9956-D1E6-5CAA-928668A16ABE}"/>
              </a:ext>
            </a:extLst>
          </p:cNvPr>
          <p:cNvSpPr txBox="1"/>
          <p:nvPr/>
        </p:nvSpPr>
        <p:spPr>
          <a:xfrm>
            <a:off x="2163338" y="4192036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January 23 2022	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58BCF19C-F6E4-72E3-C8A5-E35F7341DA5A}"/>
              </a:ext>
            </a:extLst>
          </p:cNvPr>
          <p:cNvGrpSpPr/>
          <p:nvPr/>
        </p:nvGrpSpPr>
        <p:grpSpPr>
          <a:xfrm>
            <a:off x="0" y="2860778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AE14ECED-B05C-98BB-F679-AB571F5851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4490191A-3E11-F271-6BD0-22ABDF54B679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0DD1B53-3468-4C77-8B75-2EDD1D294C59}"/>
              </a:ext>
            </a:extLst>
          </p:cNvPr>
          <p:cNvSpPr txBox="1"/>
          <p:nvPr/>
        </p:nvSpPr>
        <p:spPr>
          <a:xfrm>
            <a:off x="1894775" y="2973935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BDAED5"/>
                </a:solidFill>
                <a:latin typeface="Work Sans" pitchFamily="2" charset="77"/>
              </a:rPr>
              <a:t>2. </a:t>
            </a:r>
            <a:endParaRPr lang="en-US" sz="3200" b="1">
              <a:solidFill>
                <a:schemeClr val="bg1"/>
              </a:solidFill>
              <a:latin typeface="Work Sans" pitchFamily="2" charset="77"/>
            </a:endParaRP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4B5B2A7-D46F-46EE-27E4-9B9627289030}"/>
              </a:ext>
            </a:extLst>
          </p:cNvPr>
          <p:cNvSpPr txBox="1">
            <a:spLocks/>
          </p:cNvSpPr>
          <p:nvPr/>
        </p:nvSpPr>
        <p:spPr>
          <a:xfrm>
            <a:off x="2555342" y="3074528"/>
            <a:ext cx="8859006" cy="861774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When did Australia’s Online Safety Act commence?</a:t>
            </a:r>
          </a:p>
        </p:txBody>
      </p:sp>
    </p:spTree>
    <p:extLst>
      <p:ext uri="{BB962C8B-B14F-4D97-AF65-F5344CB8AC3E}">
        <p14:creationId xmlns:p14="http://schemas.microsoft.com/office/powerpoint/2010/main" val="78846627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litvice Lakes National Park in a forest&#10;&#10;Description automatically generated with medium confidence">
            <a:extLst>
              <a:ext uri="{FF2B5EF4-FFF2-40B4-BE49-F238E27FC236}">
                <a16:creationId xmlns:a16="http://schemas.microsoft.com/office/drawing/2014/main" id="{0F964A38-163D-76D1-2D77-676D39FBF2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21004" y="966100"/>
            <a:ext cx="4953250" cy="3192977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68F2DB4F-1622-8577-C609-48F111572E3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138098" y="424236"/>
            <a:ext cx="2451129" cy="394365"/>
          </a:xfrm>
          <a:prstGeom prst="rect">
            <a:avLst/>
          </a:prstGeom>
        </p:spPr>
      </p:pic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989C3932-7952-73C6-4EA3-5F88B0CA4BAF}"/>
              </a:ext>
            </a:extLst>
          </p:cNvPr>
          <p:cNvCxnSpPr>
            <a:cxnSpLocks/>
          </p:cNvCxnSpPr>
          <p:nvPr/>
        </p:nvCxnSpPr>
        <p:spPr>
          <a:xfrm>
            <a:off x="0" y="5838441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A5171865-F7F6-0CC0-BAE9-9A07C4EFD5D6}"/>
              </a:ext>
            </a:extLst>
          </p:cNvPr>
          <p:cNvSpPr/>
          <p:nvPr/>
        </p:nvSpPr>
        <p:spPr>
          <a:xfrm>
            <a:off x="6274399" y="5362588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FEDD0E2E-2A80-A359-A210-B19EA8651875}"/>
              </a:ext>
            </a:extLst>
          </p:cNvPr>
          <p:cNvSpPr txBox="1"/>
          <p:nvPr/>
        </p:nvSpPr>
        <p:spPr>
          <a:xfrm>
            <a:off x="6538795" y="5571667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EB8865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4909707B-AD91-C3DA-E877-B4040A0F23ED}"/>
              </a:ext>
            </a:extLst>
          </p:cNvPr>
          <p:cNvSpPr txBox="1"/>
          <p:nvPr/>
        </p:nvSpPr>
        <p:spPr>
          <a:xfrm>
            <a:off x="6984845" y="5375943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BDECBAEA-3041-995F-700B-B6BF74B58EBC}"/>
              </a:ext>
            </a:extLst>
          </p:cNvPr>
          <p:cNvSpPr/>
          <p:nvPr/>
        </p:nvSpPr>
        <p:spPr>
          <a:xfrm>
            <a:off x="1452892" y="5362588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14B76261-8CB5-3076-DBFF-4A4CE8D59D0A}"/>
              </a:ext>
            </a:extLst>
          </p:cNvPr>
          <p:cNvSpPr txBox="1"/>
          <p:nvPr/>
        </p:nvSpPr>
        <p:spPr>
          <a:xfrm>
            <a:off x="1717288" y="5571667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EB8865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053EC495-9956-D1E6-5CAA-928668A16ABE}"/>
              </a:ext>
            </a:extLst>
          </p:cNvPr>
          <p:cNvSpPr txBox="1"/>
          <p:nvPr/>
        </p:nvSpPr>
        <p:spPr>
          <a:xfrm>
            <a:off x="2163338" y="5375943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Real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58BCF19C-F6E4-72E3-C8A5-E35F7341DA5A}"/>
              </a:ext>
            </a:extLst>
          </p:cNvPr>
          <p:cNvGrpSpPr/>
          <p:nvPr/>
        </p:nvGrpSpPr>
        <p:grpSpPr>
          <a:xfrm>
            <a:off x="0" y="4044685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AE14ECED-B05C-98BB-F679-AB571F5851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4490191A-3E11-F271-6BD0-22ABDF54B679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0DD1B53-3468-4C77-8B75-2EDD1D294C59}"/>
              </a:ext>
            </a:extLst>
          </p:cNvPr>
          <p:cNvSpPr txBox="1"/>
          <p:nvPr/>
        </p:nvSpPr>
        <p:spPr>
          <a:xfrm>
            <a:off x="1894775" y="4273342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EB8865"/>
                </a:solidFill>
                <a:latin typeface="Work Sans" pitchFamily="2" charset="77"/>
              </a:rPr>
              <a:t>3. 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4B5B2A7-D46F-46EE-27E4-9B9627289030}"/>
              </a:ext>
            </a:extLst>
          </p:cNvPr>
          <p:cNvSpPr txBox="1">
            <a:spLocks/>
          </p:cNvSpPr>
          <p:nvPr/>
        </p:nvSpPr>
        <p:spPr>
          <a:xfrm>
            <a:off x="2416992" y="4397444"/>
            <a:ext cx="8100735" cy="430887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Real or AI?</a:t>
            </a:r>
          </a:p>
        </p:txBody>
      </p:sp>
    </p:spTree>
    <p:extLst>
      <p:ext uri="{BB962C8B-B14F-4D97-AF65-F5344CB8AC3E}">
        <p14:creationId xmlns:p14="http://schemas.microsoft.com/office/powerpoint/2010/main" val="3643193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5A56D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taking a selfie&#10;&#10;Description automatically generated">
            <a:extLst>
              <a:ext uri="{FF2B5EF4-FFF2-40B4-BE49-F238E27FC236}">
                <a16:creationId xmlns:a16="http://schemas.microsoft.com/office/drawing/2014/main" id="{0A894190-CC47-223B-177E-753AACCDE1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11038" y="966933"/>
            <a:ext cx="3569924" cy="3548112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68F2DB4F-1622-8577-C609-48F111572E3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138098" y="424236"/>
            <a:ext cx="2451129" cy="394365"/>
          </a:xfrm>
          <a:prstGeom prst="rect">
            <a:avLst/>
          </a:prstGeom>
        </p:spPr>
      </p:pic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989C3932-7952-73C6-4EA3-5F88B0CA4BAF}"/>
              </a:ext>
            </a:extLst>
          </p:cNvPr>
          <p:cNvCxnSpPr>
            <a:cxnSpLocks/>
          </p:cNvCxnSpPr>
          <p:nvPr/>
        </p:nvCxnSpPr>
        <p:spPr>
          <a:xfrm>
            <a:off x="0" y="5838441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A5171865-F7F6-0CC0-BAE9-9A07C4EFD5D6}"/>
              </a:ext>
            </a:extLst>
          </p:cNvPr>
          <p:cNvSpPr/>
          <p:nvPr/>
        </p:nvSpPr>
        <p:spPr>
          <a:xfrm>
            <a:off x="6274399" y="5362588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FEDD0E2E-2A80-A359-A210-B19EA8651875}"/>
              </a:ext>
            </a:extLst>
          </p:cNvPr>
          <p:cNvSpPr txBox="1"/>
          <p:nvPr/>
        </p:nvSpPr>
        <p:spPr>
          <a:xfrm>
            <a:off x="6538795" y="5571667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EB8865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4909707B-AD91-C3DA-E877-B4040A0F23ED}"/>
              </a:ext>
            </a:extLst>
          </p:cNvPr>
          <p:cNvSpPr txBox="1"/>
          <p:nvPr/>
        </p:nvSpPr>
        <p:spPr>
          <a:xfrm>
            <a:off x="6984845" y="5375943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BDECBAEA-3041-995F-700B-B6BF74B58EBC}"/>
              </a:ext>
            </a:extLst>
          </p:cNvPr>
          <p:cNvSpPr/>
          <p:nvPr/>
        </p:nvSpPr>
        <p:spPr>
          <a:xfrm>
            <a:off x="1452892" y="5362588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14B76261-8CB5-3076-DBFF-4A4CE8D59D0A}"/>
              </a:ext>
            </a:extLst>
          </p:cNvPr>
          <p:cNvSpPr txBox="1"/>
          <p:nvPr/>
        </p:nvSpPr>
        <p:spPr>
          <a:xfrm>
            <a:off x="1717288" y="5571667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EB8865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053EC495-9956-D1E6-5CAA-928668A16ABE}"/>
              </a:ext>
            </a:extLst>
          </p:cNvPr>
          <p:cNvSpPr txBox="1"/>
          <p:nvPr/>
        </p:nvSpPr>
        <p:spPr>
          <a:xfrm>
            <a:off x="2163338" y="5375943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Real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58BCF19C-F6E4-72E3-C8A5-E35F7341DA5A}"/>
              </a:ext>
            </a:extLst>
          </p:cNvPr>
          <p:cNvGrpSpPr/>
          <p:nvPr/>
        </p:nvGrpSpPr>
        <p:grpSpPr>
          <a:xfrm>
            <a:off x="0" y="4044685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AE14ECED-B05C-98BB-F679-AB571F5851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4490191A-3E11-F271-6BD0-22ABDF54B679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0DD1B53-3468-4C77-8B75-2EDD1D294C59}"/>
              </a:ext>
            </a:extLst>
          </p:cNvPr>
          <p:cNvSpPr txBox="1"/>
          <p:nvPr/>
        </p:nvSpPr>
        <p:spPr>
          <a:xfrm>
            <a:off x="1894775" y="4273342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EB8865"/>
                </a:solidFill>
                <a:latin typeface="Work Sans" pitchFamily="2" charset="77"/>
              </a:rPr>
              <a:t>4. 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4B5B2A7-D46F-46EE-27E4-9B9627289030}"/>
              </a:ext>
            </a:extLst>
          </p:cNvPr>
          <p:cNvSpPr txBox="1">
            <a:spLocks/>
          </p:cNvSpPr>
          <p:nvPr/>
        </p:nvSpPr>
        <p:spPr>
          <a:xfrm>
            <a:off x="2416992" y="4397444"/>
            <a:ext cx="8100735" cy="430887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Real or AI?</a:t>
            </a:r>
          </a:p>
        </p:txBody>
      </p:sp>
    </p:spTree>
    <p:extLst>
      <p:ext uri="{BB962C8B-B14F-4D97-AF65-F5344CB8AC3E}">
        <p14:creationId xmlns:p14="http://schemas.microsoft.com/office/powerpoint/2010/main" val="367994419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taking a selfie&#10;&#10;Description automatically generated">
            <a:extLst>
              <a:ext uri="{FF2B5EF4-FFF2-40B4-BE49-F238E27FC236}">
                <a16:creationId xmlns:a16="http://schemas.microsoft.com/office/drawing/2014/main" id="{0A894190-CC47-223B-177E-753AACCDE1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11038" y="966933"/>
            <a:ext cx="3569924" cy="3548112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68F2DB4F-1622-8577-C609-48F111572E3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138098" y="424236"/>
            <a:ext cx="2451129" cy="394365"/>
          </a:xfrm>
          <a:prstGeom prst="rect">
            <a:avLst/>
          </a:prstGeom>
        </p:spPr>
      </p:pic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989C3932-7952-73C6-4EA3-5F88B0CA4BAF}"/>
              </a:ext>
            </a:extLst>
          </p:cNvPr>
          <p:cNvCxnSpPr>
            <a:cxnSpLocks/>
          </p:cNvCxnSpPr>
          <p:nvPr/>
        </p:nvCxnSpPr>
        <p:spPr>
          <a:xfrm>
            <a:off x="0" y="5838441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A5171865-F7F6-0CC0-BAE9-9A07C4EFD5D6}"/>
              </a:ext>
            </a:extLst>
          </p:cNvPr>
          <p:cNvSpPr/>
          <p:nvPr/>
        </p:nvSpPr>
        <p:spPr>
          <a:xfrm>
            <a:off x="6274399" y="5362588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FEDD0E2E-2A80-A359-A210-B19EA8651875}"/>
              </a:ext>
            </a:extLst>
          </p:cNvPr>
          <p:cNvSpPr txBox="1"/>
          <p:nvPr/>
        </p:nvSpPr>
        <p:spPr>
          <a:xfrm>
            <a:off x="6538795" y="5571667"/>
            <a:ext cx="496626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EB8865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4909707B-AD91-C3DA-E877-B4040A0F23ED}"/>
              </a:ext>
            </a:extLst>
          </p:cNvPr>
          <p:cNvSpPr txBox="1"/>
          <p:nvPr/>
        </p:nvSpPr>
        <p:spPr>
          <a:xfrm>
            <a:off x="6984845" y="5375943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BDECBAEA-3041-995F-700B-B6BF74B58EBC}"/>
              </a:ext>
            </a:extLst>
          </p:cNvPr>
          <p:cNvSpPr/>
          <p:nvPr/>
        </p:nvSpPr>
        <p:spPr>
          <a:xfrm>
            <a:off x="1452892" y="5362588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14B76261-8CB5-3076-DBFF-4A4CE8D59D0A}"/>
              </a:ext>
            </a:extLst>
          </p:cNvPr>
          <p:cNvSpPr txBox="1"/>
          <p:nvPr/>
        </p:nvSpPr>
        <p:spPr>
          <a:xfrm>
            <a:off x="1717288" y="5571667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EB8865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053EC495-9956-D1E6-5CAA-928668A16ABE}"/>
              </a:ext>
            </a:extLst>
          </p:cNvPr>
          <p:cNvSpPr txBox="1"/>
          <p:nvPr/>
        </p:nvSpPr>
        <p:spPr>
          <a:xfrm>
            <a:off x="2163338" y="5375943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Real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58BCF19C-F6E4-72E3-C8A5-E35F7341DA5A}"/>
              </a:ext>
            </a:extLst>
          </p:cNvPr>
          <p:cNvGrpSpPr/>
          <p:nvPr/>
        </p:nvGrpSpPr>
        <p:grpSpPr>
          <a:xfrm>
            <a:off x="0" y="4044685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AE14ECED-B05C-98BB-F679-AB571F5851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4490191A-3E11-F271-6BD0-22ABDF54B679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0DD1B53-3468-4C77-8B75-2EDD1D294C59}"/>
              </a:ext>
            </a:extLst>
          </p:cNvPr>
          <p:cNvSpPr txBox="1"/>
          <p:nvPr/>
        </p:nvSpPr>
        <p:spPr>
          <a:xfrm>
            <a:off x="1894775" y="4273342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EB8865"/>
                </a:solidFill>
                <a:latin typeface="Work Sans" pitchFamily="2" charset="77"/>
              </a:rPr>
              <a:t>4. 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4B5B2A7-D46F-46EE-27E4-9B9627289030}"/>
              </a:ext>
            </a:extLst>
          </p:cNvPr>
          <p:cNvSpPr txBox="1">
            <a:spLocks/>
          </p:cNvSpPr>
          <p:nvPr/>
        </p:nvSpPr>
        <p:spPr>
          <a:xfrm>
            <a:off x="2416992" y="4397444"/>
            <a:ext cx="8100735" cy="430887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Real or AI?</a:t>
            </a:r>
          </a:p>
        </p:txBody>
      </p:sp>
    </p:spTree>
    <p:extLst>
      <p:ext uri="{BB962C8B-B14F-4D97-AF65-F5344CB8AC3E}">
        <p14:creationId xmlns:p14="http://schemas.microsoft.com/office/powerpoint/2010/main" val="1181255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5A56D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ce and ice in the water&#10;&#10;Description automatically generated">
            <a:extLst>
              <a:ext uri="{FF2B5EF4-FFF2-40B4-BE49-F238E27FC236}">
                <a16:creationId xmlns:a16="http://schemas.microsoft.com/office/drawing/2014/main" id="{A227E7E1-4C79-AB45-B25D-4A960F859E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4973" y="1244874"/>
            <a:ext cx="4957790" cy="3292721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68F2DB4F-1622-8577-C609-48F111572E3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138098" y="424236"/>
            <a:ext cx="2451129" cy="394365"/>
          </a:xfrm>
          <a:prstGeom prst="rect">
            <a:avLst/>
          </a:prstGeom>
        </p:spPr>
      </p:pic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989C3932-7952-73C6-4EA3-5F88B0CA4BAF}"/>
              </a:ext>
            </a:extLst>
          </p:cNvPr>
          <p:cNvCxnSpPr>
            <a:cxnSpLocks/>
          </p:cNvCxnSpPr>
          <p:nvPr/>
        </p:nvCxnSpPr>
        <p:spPr>
          <a:xfrm>
            <a:off x="0" y="5838441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A5171865-F7F6-0CC0-BAE9-9A07C4EFD5D6}"/>
              </a:ext>
            </a:extLst>
          </p:cNvPr>
          <p:cNvSpPr/>
          <p:nvPr/>
        </p:nvSpPr>
        <p:spPr>
          <a:xfrm>
            <a:off x="6274399" y="5362588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FEDD0E2E-2A80-A359-A210-B19EA8651875}"/>
              </a:ext>
            </a:extLst>
          </p:cNvPr>
          <p:cNvSpPr txBox="1"/>
          <p:nvPr/>
        </p:nvSpPr>
        <p:spPr>
          <a:xfrm>
            <a:off x="6538795" y="5571667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EB8865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4909707B-AD91-C3DA-E877-B4040A0F23ED}"/>
              </a:ext>
            </a:extLst>
          </p:cNvPr>
          <p:cNvSpPr txBox="1"/>
          <p:nvPr/>
        </p:nvSpPr>
        <p:spPr>
          <a:xfrm>
            <a:off x="6984845" y="5375943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BDECBAEA-3041-995F-700B-B6BF74B58EBC}"/>
              </a:ext>
            </a:extLst>
          </p:cNvPr>
          <p:cNvSpPr/>
          <p:nvPr/>
        </p:nvSpPr>
        <p:spPr>
          <a:xfrm>
            <a:off x="1452892" y="5362588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14B76261-8CB5-3076-DBFF-4A4CE8D59D0A}"/>
              </a:ext>
            </a:extLst>
          </p:cNvPr>
          <p:cNvSpPr txBox="1"/>
          <p:nvPr/>
        </p:nvSpPr>
        <p:spPr>
          <a:xfrm>
            <a:off x="1717288" y="5571667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EB8865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053EC495-9956-D1E6-5CAA-928668A16ABE}"/>
              </a:ext>
            </a:extLst>
          </p:cNvPr>
          <p:cNvSpPr txBox="1"/>
          <p:nvPr/>
        </p:nvSpPr>
        <p:spPr>
          <a:xfrm>
            <a:off x="2163338" y="5375943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Real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58BCF19C-F6E4-72E3-C8A5-E35F7341DA5A}"/>
              </a:ext>
            </a:extLst>
          </p:cNvPr>
          <p:cNvGrpSpPr/>
          <p:nvPr/>
        </p:nvGrpSpPr>
        <p:grpSpPr>
          <a:xfrm>
            <a:off x="0" y="4044685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AE14ECED-B05C-98BB-F679-AB571F5851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4490191A-3E11-F271-6BD0-22ABDF54B679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0DD1B53-3468-4C77-8B75-2EDD1D294C59}"/>
              </a:ext>
            </a:extLst>
          </p:cNvPr>
          <p:cNvSpPr txBox="1"/>
          <p:nvPr/>
        </p:nvSpPr>
        <p:spPr>
          <a:xfrm>
            <a:off x="1894775" y="4273342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EB8865"/>
                </a:solidFill>
                <a:latin typeface="Work Sans" pitchFamily="2" charset="77"/>
              </a:rPr>
              <a:t>5. 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4B5B2A7-D46F-46EE-27E4-9B9627289030}"/>
              </a:ext>
            </a:extLst>
          </p:cNvPr>
          <p:cNvSpPr txBox="1">
            <a:spLocks/>
          </p:cNvSpPr>
          <p:nvPr/>
        </p:nvSpPr>
        <p:spPr>
          <a:xfrm>
            <a:off x="2416992" y="4397444"/>
            <a:ext cx="8100735" cy="430887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Real or AI?</a:t>
            </a:r>
          </a:p>
        </p:txBody>
      </p:sp>
    </p:spTree>
    <p:extLst>
      <p:ext uri="{BB962C8B-B14F-4D97-AF65-F5344CB8AC3E}">
        <p14:creationId xmlns:p14="http://schemas.microsoft.com/office/powerpoint/2010/main" val="363732541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ce and ice in the water&#10;&#10;Description automatically generated">
            <a:extLst>
              <a:ext uri="{FF2B5EF4-FFF2-40B4-BE49-F238E27FC236}">
                <a16:creationId xmlns:a16="http://schemas.microsoft.com/office/drawing/2014/main" id="{A227E7E1-4C79-AB45-B25D-4A960F859E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4973" y="1244874"/>
            <a:ext cx="4957790" cy="3292721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68F2DB4F-1622-8577-C609-48F111572E3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138098" y="424236"/>
            <a:ext cx="2451129" cy="394365"/>
          </a:xfrm>
          <a:prstGeom prst="rect">
            <a:avLst/>
          </a:prstGeom>
        </p:spPr>
      </p:pic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989C3932-7952-73C6-4EA3-5F88B0CA4BAF}"/>
              </a:ext>
            </a:extLst>
          </p:cNvPr>
          <p:cNvCxnSpPr>
            <a:cxnSpLocks/>
          </p:cNvCxnSpPr>
          <p:nvPr/>
        </p:nvCxnSpPr>
        <p:spPr>
          <a:xfrm>
            <a:off x="0" y="5838441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A5171865-F7F6-0CC0-BAE9-9A07C4EFD5D6}"/>
              </a:ext>
            </a:extLst>
          </p:cNvPr>
          <p:cNvSpPr/>
          <p:nvPr/>
        </p:nvSpPr>
        <p:spPr>
          <a:xfrm>
            <a:off x="6274399" y="5362588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FEDD0E2E-2A80-A359-A210-B19EA8651875}"/>
              </a:ext>
            </a:extLst>
          </p:cNvPr>
          <p:cNvSpPr txBox="1"/>
          <p:nvPr/>
        </p:nvSpPr>
        <p:spPr>
          <a:xfrm>
            <a:off x="6538795" y="5571667"/>
            <a:ext cx="496626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EB8865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4909707B-AD91-C3DA-E877-B4040A0F23ED}"/>
              </a:ext>
            </a:extLst>
          </p:cNvPr>
          <p:cNvSpPr txBox="1"/>
          <p:nvPr/>
        </p:nvSpPr>
        <p:spPr>
          <a:xfrm>
            <a:off x="6984845" y="5375943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BDECBAEA-3041-995F-700B-B6BF74B58EBC}"/>
              </a:ext>
            </a:extLst>
          </p:cNvPr>
          <p:cNvSpPr/>
          <p:nvPr/>
        </p:nvSpPr>
        <p:spPr>
          <a:xfrm>
            <a:off x="1452892" y="5362588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14B76261-8CB5-3076-DBFF-4A4CE8D59D0A}"/>
              </a:ext>
            </a:extLst>
          </p:cNvPr>
          <p:cNvSpPr txBox="1"/>
          <p:nvPr/>
        </p:nvSpPr>
        <p:spPr>
          <a:xfrm>
            <a:off x="1717288" y="5571667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EB8865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053EC495-9956-D1E6-5CAA-928668A16ABE}"/>
              </a:ext>
            </a:extLst>
          </p:cNvPr>
          <p:cNvSpPr txBox="1"/>
          <p:nvPr/>
        </p:nvSpPr>
        <p:spPr>
          <a:xfrm>
            <a:off x="2163338" y="5375943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Real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58BCF19C-F6E4-72E3-C8A5-E35F7341DA5A}"/>
              </a:ext>
            </a:extLst>
          </p:cNvPr>
          <p:cNvGrpSpPr/>
          <p:nvPr/>
        </p:nvGrpSpPr>
        <p:grpSpPr>
          <a:xfrm>
            <a:off x="0" y="4044685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AE14ECED-B05C-98BB-F679-AB571F5851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4490191A-3E11-F271-6BD0-22ABDF54B679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0DD1B53-3468-4C77-8B75-2EDD1D294C59}"/>
              </a:ext>
            </a:extLst>
          </p:cNvPr>
          <p:cNvSpPr txBox="1"/>
          <p:nvPr/>
        </p:nvSpPr>
        <p:spPr>
          <a:xfrm>
            <a:off x="1894775" y="4273342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EB8865"/>
                </a:solidFill>
                <a:latin typeface="Work Sans" pitchFamily="2" charset="77"/>
              </a:rPr>
              <a:t>5. 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4B5B2A7-D46F-46EE-27E4-9B9627289030}"/>
              </a:ext>
            </a:extLst>
          </p:cNvPr>
          <p:cNvSpPr txBox="1">
            <a:spLocks/>
          </p:cNvSpPr>
          <p:nvPr/>
        </p:nvSpPr>
        <p:spPr>
          <a:xfrm>
            <a:off x="2416992" y="4397444"/>
            <a:ext cx="8100735" cy="430887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Real or AI?</a:t>
            </a:r>
          </a:p>
        </p:txBody>
      </p:sp>
    </p:spTree>
    <p:extLst>
      <p:ext uri="{BB962C8B-B14F-4D97-AF65-F5344CB8AC3E}">
        <p14:creationId xmlns:p14="http://schemas.microsoft.com/office/powerpoint/2010/main" val="2356605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5A56D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in a red sweater and pants in a bathroom&#10;&#10;Description automatically generated">
            <a:extLst>
              <a:ext uri="{FF2B5EF4-FFF2-40B4-BE49-F238E27FC236}">
                <a16:creationId xmlns:a16="http://schemas.microsoft.com/office/drawing/2014/main" id="{0A153E90-7D34-3561-25D1-6C72FD47AD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30222" y="970070"/>
            <a:ext cx="4331556" cy="3107184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68F2DB4F-1622-8577-C609-48F111572E3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138098" y="424236"/>
            <a:ext cx="2451129" cy="394365"/>
          </a:xfrm>
          <a:prstGeom prst="rect">
            <a:avLst/>
          </a:prstGeom>
        </p:spPr>
      </p:pic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989C3932-7952-73C6-4EA3-5F88B0CA4BAF}"/>
              </a:ext>
            </a:extLst>
          </p:cNvPr>
          <p:cNvCxnSpPr>
            <a:cxnSpLocks/>
          </p:cNvCxnSpPr>
          <p:nvPr/>
        </p:nvCxnSpPr>
        <p:spPr>
          <a:xfrm>
            <a:off x="0" y="5838441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A5171865-F7F6-0CC0-BAE9-9A07C4EFD5D6}"/>
              </a:ext>
            </a:extLst>
          </p:cNvPr>
          <p:cNvSpPr/>
          <p:nvPr/>
        </p:nvSpPr>
        <p:spPr>
          <a:xfrm>
            <a:off x="6274399" y="5362588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FEDD0E2E-2A80-A359-A210-B19EA8651875}"/>
              </a:ext>
            </a:extLst>
          </p:cNvPr>
          <p:cNvSpPr txBox="1"/>
          <p:nvPr/>
        </p:nvSpPr>
        <p:spPr>
          <a:xfrm>
            <a:off x="6538795" y="5571667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EB8865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4909707B-AD91-C3DA-E877-B4040A0F23ED}"/>
              </a:ext>
            </a:extLst>
          </p:cNvPr>
          <p:cNvSpPr txBox="1"/>
          <p:nvPr/>
        </p:nvSpPr>
        <p:spPr>
          <a:xfrm>
            <a:off x="6984845" y="5375943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BDECBAEA-3041-995F-700B-B6BF74B58EBC}"/>
              </a:ext>
            </a:extLst>
          </p:cNvPr>
          <p:cNvSpPr/>
          <p:nvPr/>
        </p:nvSpPr>
        <p:spPr>
          <a:xfrm>
            <a:off x="1452892" y="5362588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14B76261-8CB5-3076-DBFF-4A4CE8D59D0A}"/>
              </a:ext>
            </a:extLst>
          </p:cNvPr>
          <p:cNvSpPr txBox="1"/>
          <p:nvPr/>
        </p:nvSpPr>
        <p:spPr>
          <a:xfrm>
            <a:off x="1717288" y="5571667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EB8865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053EC495-9956-D1E6-5CAA-928668A16ABE}"/>
              </a:ext>
            </a:extLst>
          </p:cNvPr>
          <p:cNvSpPr txBox="1"/>
          <p:nvPr/>
        </p:nvSpPr>
        <p:spPr>
          <a:xfrm>
            <a:off x="2163338" y="5375943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Real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58BCF19C-F6E4-72E3-C8A5-E35F7341DA5A}"/>
              </a:ext>
            </a:extLst>
          </p:cNvPr>
          <p:cNvGrpSpPr/>
          <p:nvPr/>
        </p:nvGrpSpPr>
        <p:grpSpPr>
          <a:xfrm>
            <a:off x="0" y="4044685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AE14ECED-B05C-98BB-F679-AB571F5851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4490191A-3E11-F271-6BD0-22ABDF54B679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0DD1B53-3468-4C77-8B75-2EDD1D294C59}"/>
              </a:ext>
            </a:extLst>
          </p:cNvPr>
          <p:cNvSpPr txBox="1"/>
          <p:nvPr/>
        </p:nvSpPr>
        <p:spPr>
          <a:xfrm>
            <a:off x="1894775" y="4273342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EB8865"/>
                </a:solidFill>
                <a:latin typeface="Work Sans" pitchFamily="2" charset="77"/>
              </a:rPr>
              <a:t>6. 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4B5B2A7-D46F-46EE-27E4-9B9627289030}"/>
              </a:ext>
            </a:extLst>
          </p:cNvPr>
          <p:cNvSpPr txBox="1">
            <a:spLocks/>
          </p:cNvSpPr>
          <p:nvPr/>
        </p:nvSpPr>
        <p:spPr>
          <a:xfrm>
            <a:off x="2416992" y="4397444"/>
            <a:ext cx="8100735" cy="430887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Real or AI?</a:t>
            </a:r>
          </a:p>
        </p:txBody>
      </p:sp>
    </p:spTree>
    <p:extLst>
      <p:ext uri="{BB962C8B-B14F-4D97-AF65-F5344CB8AC3E}">
        <p14:creationId xmlns:p14="http://schemas.microsoft.com/office/powerpoint/2010/main" val="4162646855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in a red sweater and pants in a bathroom&#10;&#10;Description automatically generated">
            <a:extLst>
              <a:ext uri="{FF2B5EF4-FFF2-40B4-BE49-F238E27FC236}">
                <a16:creationId xmlns:a16="http://schemas.microsoft.com/office/drawing/2014/main" id="{0A153E90-7D34-3561-25D1-6C72FD47AD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30222" y="970070"/>
            <a:ext cx="4331556" cy="3107184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68F2DB4F-1622-8577-C609-48F111572E3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138098" y="424236"/>
            <a:ext cx="2451129" cy="394365"/>
          </a:xfrm>
          <a:prstGeom prst="rect">
            <a:avLst/>
          </a:prstGeom>
        </p:spPr>
      </p:pic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989C3932-7952-73C6-4EA3-5F88B0CA4BAF}"/>
              </a:ext>
            </a:extLst>
          </p:cNvPr>
          <p:cNvCxnSpPr>
            <a:cxnSpLocks/>
          </p:cNvCxnSpPr>
          <p:nvPr/>
        </p:nvCxnSpPr>
        <p:spPr>
          <a:xfrm>
            <a:off x="0" y="5838441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A5171865-F7F6-0CC0-BAE9-9A07C4EFD5D6}"/>
              </a:ext>
            </a:extLst>
          </p:cNvPr>
          <p:cNvSpPr/>
          <p:nvPr/>
        </p:nvSpPr>
        <p:spPr>
          <a:xfrm>
            <a:off x="6274399" y="5362588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FEDD0E2E-2A80-A359-A210-B19EA8651875}"/>
              </a:ext>
            </a:extLst>
          </p:cNvPr>
          <p:cNvSpPr txBox="1"/>
          <p:nvPr/>
        </p:nvSpPr>
        <p:spPr>
          <a:xfrm>
            <a:off x="6538795" y="5571667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EB8865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4909707B-AD91-C3DA-E877-B4040A0F23ED}"/>
              </a:ext>
            </a:extLst>
          </p:cNvPr>
          <p:cNvSpPr txBox="1"/>
          <p:nvPr/>
        </p:nvSpPr>
        <p:spPr>
          <a:xfrm>
            <a:off x="6984845" y="5375943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BDECBAEA-3041-995F-700B-B6BF74B58EBC}"/>
              </a:ext>
            </a:extLst>
          </p:cNvPr>
          <p:cNvSpPr/>
          <p:nvPr/>
        </p:nvSpPr>
        <p:spPr>
          <a:xfrm>
            <a:off x="1452892" y="5362588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14B76261-8CB5-3076-DBFF-4A4CE8D59D0A}"/>
              </a:ext>
            </a:extLst>
          </p:cNvPr>
          <p:cNvSpPr txBox="1"/>
          <p:nvPr/>
        </p:nvSpPr>
        <p:spPr>
          <a:xfrm>
            <a:off x="1717288" y="5571667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EB8865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053EC495-9956-D1E6-5CAA-928668A16ABE}"/>
              </a:ext>
            </a:extLst>
          </p:cNvPr>
          <p:cNvSpPr txBox="1"/>
          <p:nvPr/>
        </p:nvSpPr>
        <p:spPr>
          <a:xfrm>
            <a:off x="2163338" y="5375943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Real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58BCF19C-F6E4-72E3-C8A5-E35F7341DA5A}"/>
              </a:ext>
            </a:extLst>
          </p:cNvPr>
          <p:cNvGrpSpPr/>
          <p:nvPr/>
        </p:nvGrpSpPr>
        <p:grpSpPr>
          <a:xfrm>
            <a:off x="0" y="4044685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AE14ECED-B05C-98BB-F679-AB571F5851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4490191A-3E11-F271-6BD0-22ABDF54B679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0DD1B53-3468-4C77-8B75-2EDD1D294C59}"/>
              </a:ext>
            </a:extLst>
          </p:cNvPr>
          <p:cNvSpPr txBox="1"/>
          <p:nvPr/>
        </p:nvSpPr>
        <p:spPr>
          <a:xfrm>
            <a:off x="1894775" y="4273342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EB8865"/>
                </a:solidFill>
                <a:latin typeface="Work Sans" pitchFamily="2" charset="77"/>
              </a:rPr>
              <a:t>6. 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4B5B2A7-D46F-46EE-27E4-9B9627289030}"/>
              </a:ext>
            </a:extLst>
          </p:cNvPr>
          <p:cNvSpPr txBox="1">
            <a:spLocks/>
          </p:cNvSpPr>
          <p:nvPr/>
        </p:nvSpPr>
        <p:spPr>
          <a:xfrm>
            <a:off x="2416992" y="4397444"/>
            <a:ext cx="8100735" cy="430887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Real or AI?</a:t>
            </a:r>
          </a:p>
        </p:txBody>
      </p:sp>
    </p:spTree>
    <p:extLst>
      <p:ext uri="{BB962C8B-B14F-4D97-AF65-F5344CB8AC3E}">
        <p14:creationId xmlns:p14="http://schemas.microsoft.com/office/powerpoint/2010/main" val="937974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5A56D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oup of people inside a building&#10;&#10;Description automatically generated">
            <a:extLst>
              <a:ext uri="{FF2B5EF4-FFF2-40B4-BE49-F238E27FC236}">
                <a16:creationId xmlns:a16="http://schemas.microsoft.com/office/drawing/2014/main" id="{3092EBCB-C3E4-AF71-4FEB-03C4B1A34E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83418" y="1037150"/>
            <a:ext cx="4581962" cy="3046695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68F2DB4F-1622-8577-C609-48F111572E3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138098" y="424236"/>
            <a:ext cx="2451129" cy="394365"/>
          </a:xfrm>
          <a:prstGeom prst="rect">
            <a:avLst/>
          </a:prstGeom>
        </p:spPr>
      </p:pic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989C3932-7952-73C6-4EA3-5F88B0CA4BAF}"/>
              </a:ext>
            </a:extLst>
          </p:cNvPr>
          <p:cNvCxnSpPr>
            <a:cxnSpLocks/>
          </p:cNvCxnSpPr>
          <p:nvPr/>
        </p:nvCxnSpPr>
        <p:spPr>
          <a:xfrm>
            <a:off x="0" y="5838441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A5171865-F7F6-0CC0-BAE9-9A07C4EFD5D6}"/>
              </a:ext>
            </a:extLst>
          </p:cNvPr>
          <p:cNvSpPr/>
          <p:nvPr/>
        </p:nvSpPr>
        <p:spPr>
          <a:xfrm>
            <a:off x="6274399" y="5362588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FEDD0E2E-2A80-A359-A210-B19EA8651875}"/>
              </a:ext>
            </a:extLst>
          </p:cNvPr>
          <p:cNvSpPr txBox="1"/>
          <p:nvPr/>
        </p:nvSpPr>
        <p:spPr>
          <a:xfrm>
            <a:off x="6538795" y="5571667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EB8865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4909707B-AD91-C3DA-E877-B4040A0F23ED}"/>
              </a:ext>
            </a:extLst>
          </p:cNvPr>
          <p:cNvSpPr txBox="1"/>
          <p:nvPr/>
        </p:nvSpPr>
        <p:spPr>
          <a:xfrm>
            <a:off x="6984845" y="5375943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BDECBAEA-3041-995F-700B-B6BF74B58EBC}"/>
              </a:ext>
            </a:extLst>
          </p:cNvPr>
          <p:cNvSpPr/>
          <p:nvPr/>
        </p:nvSpPr>
        <p:spPr>
          <a:xfrm>
            <a:off x="1452892" y="5362588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14B76261-8CB5-3076-DBFF-4A4CE8D59D0A}"/>
              </a:ext>
            </a:extLst>
          </p:cNvPr>
          <p:cNvSpPr txBox="1"/>
          <p:nvPr/>
        </p:nvSpPr>
        <p:spPr>
          <a:xfrm>
            <a:off x="1717288" y="5571667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EB8865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053EC495-9956-D1E6-5CAA-928668A16ABE}"/>
              </a:ext>
            </a:extLst>
          </p:cNvPr>
          <p:cNvSpPr txBox="1"/>
          <p:nvPr/>
        </p:nvSpPr>
        <p:spPr>
          <a:xfrm>
            <a:off x="2163338" y="5375943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Real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58BCF19C-F6E4-72E3-C8A5-E35F7341DA5A}"/>
              </a:ext>
            </a:extLst>
          </p:cNvPr>
          <p:cNvGrpSpPr/>
          <p:nvPr/>
        </p:nvGrpSpPr>
        <p:grpSpPr>
          <a:xfrm>
            <a:off x="0" y="4044685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AE14ECED-B05C-98BB-F679-AB571F5851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4490191A-3E11-F271-6BD0-22ABDF54B679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0DD1B53-3468-4C77-8B75-2EDD1D294C59}"/>
              </a:ext>
            </a:extLst>
          </p:cNvPr>
          <p:cNvSpPr txBox="1"/>
          <p:nvPr/>
        </p:nvSpPr>
        <p:spPr>
          <a:xfrm>
            <a:off x="1894775" y="4273342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EB8865"/>
                </a:solidFill>
                <a:latin typeface="Work Sans" pitchFamily="2" charset="77"/>
              </a:rPr>
              <a:t>7. 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4B5B2A7-D46F-46EE-27E4-9B9627289030}"/>
              </a:ext>
            </a:extLst>
          </p:cNvPr>
          <p:cNvSpPr txBox="1">
            <a:spLocks/>
          </p:cNvSpPr>
          <p:nvPr/>
        </p:nvSpPr>
        <p:spPr>
          <a:xfrm>
            <a:off x="2416992" y="4397444"/>
            <a:ext cx="8100735" cy="430887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Real or AI?</a:t>
            </a:r>
          </a:p>
        </p:txBody>
      </p:sp>
    </p:spTree>
    <p:extLst>
      <p:ext uri="{BB962C8B-B14F-4D97-AF65-F5344CB8AC3E}">
        <p14:creationId xmlns:p14="http://schemas.microsoft.com/office/powerpoint/2010/main" val="182866442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oup of people inside a building&#10;&#10;Description automatically generated">
            <a:extLst>
              <a:ext uri="{FF2B5EF4-FFF2-40B4-BE49-F238E27FC236}">
                <a16:creationId xmlns:a16="http://schemas.microsoft.com/office/drawing/2014/main" id="{3092EBCB-C3E4-AF71-4FEB-03C4B1A34E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83418" y="1037150"/>
            <a:ext cx="4581962" cy="3046695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68F2DB4F-1622-8577-C609-48F111572E3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138098" y="424236"/>
            <a:ext cx="2451129" cy="394365"/>
          </a:xfrm>
          <a:prstGeom prst="rect">
            <a:avLst/>
          </a:prstGeom>
        </p:spPr>
      </p:pic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989C3932-7952-73C6-4EA3-5F88B0CA4BAF}"/>
              </a:ext>
            </a:extLst>
          </p:cNvPr>
          <p:cNvCxnSpPr>
            <a:cxnSpLocks/>
          </p:cNvCxnSpPr>
          <p:nvPr/>
        </p:nvCxnSpPr>
        <p:spPr>
          <a:xfrm>
            <a:off x="0" y="5838441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A5171865-F7F6-0CC0-BAE9-9A07C4EFD5D6}"/>
              </a:ext>
            </a:extLst>
          </p:cNvPr>
          <p:cNvSpPr/>
          <p:nvPr/>
        </p:nvSpPr>
        <p:spPr>
          <a:xfrm>
            <a:off x="6274399" y="5362588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FEDD0E2E-2A80-A359-A210-B19EA8651875}"/>
              </a:ext>
            </a:extLst>
          </p:cNvPr>
          <p:cNvSpPr txBox="1"/>
          <p:nvPr/>
        </p:nvSpPr>
        <p:spPr>
          <a:xfrm>
            <a:off x="6538795" y="5571667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EB8865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4909707B-AD91-C3DA-E877-B4040A0F23ED}"/>
              </a:ext>
            </a:extLst>
          </p:cNvPr>
          <p:cNvSpPr txBox="1"/>
          <p:nvPr/>
        </p:nvSpPr>
        <p:spPr>
          <a:xfrm>
            <a:off x="6984845" y="5375943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BDECBAEA-3041-995F-700B-B6BF74B58EBC}"/>
              </a:ext>
            </a:extLst>
          </p:cNvPr>
          <p:cNvSpPr/>
          <p:nvPr/>
        </p:nvSpPr>
        <p:spPr>
          <a:xfrm>
            <a:off x="1452892" y="5362588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14B76261-8CB5-3076-DBFF-4A4CE8D59D0A}"/>
              </a:ext>
            </a:extLst>
          </p:cNvPr>
          <p:cNvSpPr txBox="1"/>
          <p:nvPr/>
        </p:nvSpPr>
        <p:spPr>
          <a:xfrm>
            <a:off x="1717288" y="5571667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EB8865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053EC495-9956-D1E6-5CAA-928668A16ABE}"/>
              </a:ext>
            </a:extLst>
          </p:cNvPr>
          <p:cNvSpPr txBox="1"/>
          <p:nvPr/>
        </p:nvSpPr>
        <p:spPr>
          <a:xfrm>
            <a:off x="2163338" y="5375943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Real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58BCF19C-F6E4-72E3-C8A5-E35F7341DA5A}"/>
              </a:ext>
            </a:extLst>
          </p:cNvPr>
          <p:cNvGrpSpPr/>
          <p:nvPr/>
        </p:nvGrpSpPr>
        <p:grpSpPr>
          <a:xfrm>
            <a:off x="0" y="4044685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AE14ECED-B05C-98BB-F679-AB571F5851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4490191A-3E11-F271-6BD0-22ABDF54B679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0DD1B53-3468-4C77-8B75-2EDD1D294C59}"/>
              </a:ext>
            </a:extLst>
          </p:cNvPr>
          <p:cNvSpPr txBox="1"/>
          <p:nvPr/>
        </p:nvSpPr>
        <p:spPr>
          <a:xfrm>
            <a:off x="1894775" y="4273342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EB8865"/>
                </a:solidFill>
                <a:latin typeface="Work Sans" pitchFamily="2" charset="77"/>
              </a:rPr>
              <a:t>7. 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4B5B2A7-D46F-46EE-27E4-9B9627289030}"/>
              </a:ext>
            </a:extLst>
          </p:cNvPr>
          <p:cNvSpPr txBox="1">
            <a:spLocks/>
          </p:cNvSpPr>
          <p:nvPr/>
        </p:nvSpPr>
        <p:spPr>
          <a:xfrm>
            <a:off x="2416992" y="4397444"/>
            <a:ext cx="8100735" cy="430887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Real or AI?</a:t>
            </a:r>
          </a:p>
        </p:txBody>
      </p:sp>
    </p:spTree>
    <p:extLst>
      <p:ext uri="{BB962C8B-B14F-4D97-AF65-F5344CB8AC3E}">
        <p14:creationId xmlns:p14="http://schemas.microsoft.com/office/powerpoint/2010/main" val="52094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5A56D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wearing a pink hat and glasses&#10;&#10;Description automatically generated">
            <a:extLst>
              <a:ext uri="{FF2B5EF4-FFF2-40B4-BE49-F238E27FC236}">
                <a16:creationId xmlns:a16="http://schemas.microsoft.com/office/drawing/2014/main" id="{872A0BA1-3B3A-5016-8675-60F0E46DD3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4427" y="666267"/>
            <a:ext cx="2843145" cy="3554798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68F2DB4F-1622-8577-C609-48F111572E3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138098" y="424236"/>
            <a:ext cx="2451129" cy="394365"/>
          </a:xfrm>
          <a:prstGeom prst="rect">
            <a:avLst/>
          </a:prstGeom>
        </p:spPr>
      </p:pic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989C3932-7952-73C6-4EA3-5F88B0CA4BAF}"/>
              </a:ext>
            </a:extLst>
          </p:cNvPr>
          <p:cNvCxnSpPr>
            <a:cxnSpLocks/>
          </p:cNvCxnSpPr>
          <p:nvPr/>
        </p:nvCxnSpPr>
        <p:spPr>
          <a:xfrm>
            <a:off x="0" y="5838441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A5171865-F7F6-0CC0-BAE9-9A07C4EFD5D6}"/>
              </a:ext>
            </a:extLst>
          </p:cNvPr>
          <p:cNvSpPr/>
          <p:nvPr/>
        </p:nvSpPr>
        <p:spPr>
          <a:xfrm>
            <a:off x="6274399" y="5362588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FEDD0E2E-2A80-A359-A210-B19EA8651875}"/>
              </a:ext>
            </a:extLst>
          </p:cNvPr>
          <p:cNvSpPr txBox="1"/>
          <p:nvPr/>
        </p:nvSpPr>
        <p:spPr>
          <a:xfrm>
            <a:off x="6538795" y="5571667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EB8865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4909707B-AD91-C3DA-E877-B4040A0F23ED}"/>
              </a:ext>
            </a:extLst>
          </p:cNvPr>
          <p:cNvSpPr txBox="1"/>
          <p:nvPr/>
        </p:nvSpPr>
        <p:spPr>
          <a:xfrm>
            <a:off x="6984845" y="5375943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BDECBAEA-3041-995F-700B-B6BF74B58EBC}"/>
              </a:ext>
            </a:extLst>
          </p:cNvPr>
          <p:cNvSpPr/>
          <p:nvPr/>
        </p:nvSpPr>
        <p:spPr>
          <a:xfrm>
            <a:off x="1452892" y="5362588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14B76261-8CB5-3076-DBFF-4A4CE8D59D0A}"/>
              </a:ext>
            </a:extLst>
          </p:cNvPr>
          <p:cNvSpPr txBox="1"/>
          <p:nvPr/>
        </p:nvSpPr>
        <p:spPr>
          <a:xfrm>
            <a:off x="1717288" y="5571667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EB8865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053EC495-9956-D1E6-5CAA-928668A16ABE}"/>
              </a:ext>
            </a:extLst>
          </p:cNvPr>
          <p:cNvSpPr txBox="1"/>
          <p:nvPr/>
        </p:nvSpPr>
        <p:spPr>
          <a:xfrm>
            <a:off x="2163338" y="5375943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Real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58BCF19C-F6E4-72E3-C8A5-E35F7341DA5A}"/>
              </a:ext>
            </a:extLst>
          </p:cNvPr>
          <p:cNvGrpSpPr/>
          <p:nvPr/>
        </p:nvGrpSpPr>
        <p:grpSpPr>
          <a:xfrm>
            <a:off x="0" y="4044685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AE14ECED-B05C-98BB-F679-AB571F5851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4490191A-3E11-F271-6BD0-22ABDF54B679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0DD1B53-3468-4C77-8B75-2EDD1D294C59}"/>
              </a:ext>
            </a:extLst>
          </p:cNvPr>
          <p:cNvSpPr txBox="1"/>
          <p:nvPr/>
        </p:nvSpPr>
        <p:spPr>
          <a:xfrm>
            <a:off x="1894775" y="4273342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EB8865"/>
                </a:solidFill>
                <a:latin typeface="Work Sans" pitchFamily="2" charset="77"/>
              </a:rPr>
              <a:t>8. 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4B5B2A7-D46F-46EE-27E4-9B9627289030}"/>
              </a:ext>
            </a:extLst>
          </p:cNvPr>
          <p:cNvSpPr txBox="1">
            <a:spLocks/>
          </p:cNvSpPr>
          <p:nvPr/>
        </p:nvSpPr>
        <p:spPr>
          <a:xfrm>
            <a:off x="2416992" y="4397444"/>
            <a:ext cx="8100735" cy="430887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Real or AI?</a:t>
            </a:r>
          </a:p>
        </p:txBody>
      </p:sp>
    </p:spTree>
    <p:extLst>
      <p:ext uri="{BB962C8B-B14F-4D97-AF65-F5344CB8AC3E}">
        <p14:creationId xmlns:p14="http://schemas.microsoft.com/office/powerpoint/2010/main" val="16671341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oup of people walking&#10;&#10;Description automatically generated">
            <a:extLst>
              <a:ext uri="{FF2B5EF4-FFF2-40B4-BE49-F238E27FC236}">
                <a16:creationId xmlns:a16="http://schemas.microsoft.com/office/drawing/2014/main" id="{A22624B0-B296-A601-DF1B-661BA1E21D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46401" y="162656"/>
            <a:ext cx="5155780" cy="2692223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68F2DB4F-1622-8577-C609-48F111572E3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138098" y="424236"/>
            <a:ext cx="2451129" cy="394365"/>
          </a:xfrm>
          <a:prstGeom prst="rect">
            <a:avLst/>
          </a:prstGeom>
        </p:spPr>
      </p:pic>
      <p:cxnSp>
        <p:nvCxnSpPr>
          <p:cNvPr id="5" name="Answer Line 2">
            <a:extLst>
              <a:ext uri="{FF2B5EF4-FFF2-40B4-BE49-F238E27FC236}">
                <a16:creationId xmlns:a16="http://schemas.microsoft.com/office/drawing/2014/main" id="{7EFBC67C-CFBE-0071-29B9-0BA261F7EC4E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Background">
            <a:extLst>
              <a:ext uri="{FF2B5EF4-FFF2-40B4-BE49-F238E27FC236}">
                <a16:creationId xmlns:a16="http://schemas.microsoft.com/office/drawing/2014/main" id="{83B09308-6583-D694-8690-0CE25AD099E8}"/>
              </a:ext>
            </a:extLst>
          </p:cNvPr>
          <p:cNvSpPr/>
          <p:nvPr/>
        </p:nvSpPr>
        <p:spPr>
          <a:xfrm>
            <a:off x="6276671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5" name="D">
            <a:extLst>
              <a:ext uri="{FF2B5EF4-FFF2-40B4-BE49-F238E27FC236}">
                <a16:creationId xmlns:a16="http://schemas.microsoft.com/office/drawing/2014/main" id="{D1EA22B0-DEEE-966F-AB4B-C3F277920A3F}"/>
              </a:ext>
            </a:extLst>
          </p:cNvPr>
          <p:cNvSpPr txBox="1"/>
          <p:nvPr/>
        </p:nvSpPr>
        <p:spPr>
          <a:xfrm>
            <a:off x="6541067" y="5515975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D:</a:t>
            </a:r>
          </a:p>
        </p:txBody>
      </p:sp>
      <p:sp>
        <p:nvSpPr>
          <p:cNvPr id="16" name="#sl-pollanswer(3)">
            <a:extLst>
              <a:ext uri="{FF2B5EF4-FFF2-40B4-BE49-F238E27FC236}">
                <a16:creationId xmlns:a16="http://schemas.microsoft.com/office/drawing/2014/main" id="{5B754836-4455-6A23-000B-50D23279D36A}"/>
              </a:ext>
            </a:extLst>
          </p:cNvPr>
          <p:cNvSpPr txBox="1"/>
          <p:nvPr/>
        </p:nvSpPr>
        <p:spPr>
          <a:xfrm>
            <a:off x="6987117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January 23 2017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Background">
            <a:extLst>
              <a:ext uri="{FF2B5EF4-FFF2-40B4-BE49-F238E27FC236}">
                <a16:creationId xmlns:a16="http://schemas.microsoft.com/office/drawing/2014/main" id="{8CA12F41-8FF1-8D6F-3E16-B245AA49C911}"/>
              </a:ext>
            </a:extLst>
          </p:cNvPr>
          <p:cNvSpPr/>
          <p:nvPr/>
        </p:nvSpPr>
        <p:spPr>
          <a:xfrm>
            <a:off x="1455164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0" name="C">
            <a:extLst>
              <a:ext uri="{FF2B5EF4-FFF2-40B4-BE49-F238E27FC236}">
                <a16:creationId xmlns:a16="http://schemas.microsoft.com/office/drawing/2014/main" id="{1B27A653-2021-0F61-2233-D8119EF3220F}"/>
              </a:ext>
            </a:extLst>
          </p:cNvPr>
          <p:cNvSpPr txBox="1"/>
          <p:nvPr/>
        </p:nvSpPr>
        <p:spPr>
          <a:xfrm>
            <a:off x="1719560" y="5515975"/>
            <a:ext cx="511849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C:</a:t>
            </a:r>
          </a:p>
        </p:txBody>
      </p:sp>
      <p:sp>
        <p:nvSpPr>
          <p:cNvPr id="32" name="#sl-pollanswer(2)">
            <a:extLst>
              <a:ext uri="{FF2B5EF4-FFF2-40B4-BE49-F238E27FC236}">
                <a16:creationId xmlns:a16="http://schemas.microsoft.com/office/drawing/2014/main" id="{898E367D-07B1-7A6B-ABBF-6EE1DDC6E218}"/>
              </a:ext>
            </a:extLst>
          </p:cNvPr>
          <p:cNvSpPr txBox="1"/>
          <p:nvPr/>
        </p:nvSpPr>
        <p:spPr>
          <a:xfrm>
            <a:off x="2165610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January 23 2023	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989C3932-7952-73C6-4EA3-5F88B0CA4BAF}"/>
              </a:ext>
            </a:extLst>
          </p:cNvPr>
          <p:cNvCxnSpPr>
            <a:cxnSpLocks/>
          </p:cNvCxnSpPr>
          <p:nvPr/>
        </p:nvCxnSpPr>
        <p:spPr>
          <a:xfrm>
            <a:off x="0" y="4654534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A5171865-F7F6-0CC0-BAE9-9A07C4EFD5D6}"/>
              </a:ext>
            </a:extLst>
          </p:cNvPr>
          <p:cNvSpPr/>
          <p:nvPr/>
        </p:nvSpPr>
        <p:spPr>
          <a:xfrm>
            <a:off x="6274399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FEDD0E2E-2A80-A359-A210-B19EA8651875}"/>
              </a:ext>
            </a:extLst>
          </p:cNvPr>
          <p:cNvSpPr txBox="1"/>
          <p:nvPr/>
        </p:nvSpPr>
        <p:spPr>
          <a:xfrm>
            <a:off x="6538795" y="4387760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4909707B-AD91-C3DA-E877-B4040A0F23ED}"/>
              </a:ext>
            </a:extLst>
          </p:cNvPr>
          <p:cNvSpPr txBox="1"/>
          <p:nvPr/>
        </p:nvSpPr>
        <p:spPr>
          <a:xfrm>
            <a:off x="6984845" y="4192036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January 23 2012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BDECBAEA-3041-995F-700B-B6BF74B58EBC}"/>
              </a:ext>
            </a:extLst>
          </p:cNvPr>
          <p:cNvSpPr/>
          <p:nvPr/>
        </p:nvSpPr>
        <p:spPr>
          <a:xfrm>
            <a:off x="1452892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14B76261-8CB5-3076-DBFF-4A4CE8D59D0A}"/>
              </a:ext>
            </a:extLst>
          </p:cNvPr>
          <p:cNvSpPr txBox="1"/>
          <p:nvPr/>
        </p:nvSpPr>
        <p:spPr>
          <a:xfrm>
            <a:off x="1717288" y="4387760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053EC495-9956-D1E6-5CAA-928668A16ABE}"/>
              </a:ext>
            </a:extLst>
          </p:cNvPr>
          <p:cNvSpPr txBox="1"/>
          <p:nvPr/>
        </p:nvSpPr>
        <p:spPr>
          <a:xfrm>
            <a:off x="2163338" y="4192036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January 23 2022	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58BCF19C-F6E4-72E3-C8A5-E35F7341DA5A}"/>
              </a:ext>
            </a:extLst>
          </p:cNvPr>
          <p:cNvGrpSpPr/>
          <p:nvPr/>
        </p:nvGrpSpPr>
        <p:grpSpPr>
          <a:xfrm>
            <a:off x="0" y="2860778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AE14ECED-B05C-98BB-F679-AB571F5851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4490191A-3E11-F271-6BD0-22ABDF54B679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0DD1B53-3468-4C77-8B75-2EDD1D294C59}"/>
              </a:ext>
            </a:extLst>
          </p:cNvPr>
          <p:cNvSpPr txBox="1"/>
          <p:nvPr/>
        </p:nvSpPr>
        <p:spPr>
          <a:xfrm>
            <a:off x="1894775" y="2973935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BDAED5"/>
                </a:solidFill>
                <a:latin typeface="Work Sans" pitchFamily="2" charset="77"/>
              </a:rPr>
              <a:t>2. </a:t>
            </a:r>
            <a:endParaRPr lang="en-US" sz="3200" b="1">
              <a:solidFill>
                <a:schemeClr val="bg1"/>
              </a:solidFill>
              <a:latin typeface="Work Sans" pitchFamily="2" charset="77"/>
            </a:endParaRP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4B5B2A7-D46F-46EE-27E4-9B9627289030}"/>
              </a:ext>
            </a:extLst>
          </p:cNvPr>
          <p:cNvSpPr txBox="1">
            <a:spLocks/>
          </p:cNvSpPr>
          <p:nvPr/>
        </p:nvSpPr>
        <p:spPr>
          <a:xfrm>
            <a:off x="2555342" y="3074528"/>
            <a:ext cx="8859006" cy="861774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When did Australia’s Online Safety Act commence?</a:t>
            </a:r>
          </a:p>
        </p:txBody>
      </p:sp>
    </p:spTree>
    <p:extLst>
      <p:ext uri="{BB962C8B-B14F-4D97-AF65-F5344CB8AC3E}">
        <p14:creationId xmlns:p14="http://schemas.microsoft.com/office/powerpoint/2010/main" val="228719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5A56D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wearing a pink hat and glasses&#10;&#10;Description automatically generated">
            <a:extLst>
              <a:ext uri="{FF2B5EF4-FFF2-40B4-BE49-F238E27FC236}">
                <a16:creationId xmlns:a16="http://schemas.microsoft.com/office/drawing/2014/main" id="{872A0BA1-3B3A-5016-8675-60F0E46DD3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4427" y="666267"/>
            <a:ext cx="2843145" cy="3554798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68F2DB4F-1622-8577-C609-48F111572E3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138098" y="424236"/>
            <a:ext cx="2451129" cy="394365"/>
          </a:xfrm>
          <a:prstGeom prst="rect">
            <a:avLst/>
          </a:prstGeom>
        </p:spPr>
      </p:pic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989C3932-7952-73C6-4EA3-5F88B0CA4BAF}"/>
              </a:ext>
            </a:extLst>
          </p:cNvPr>
          <p:cNvCxnSpPr>
            <a:cxnSpLocks/>
          </p:cNvCxnSpPr>
          <p:nvPr/>
        </p:nvCxnSpPr>
        <p:spPr>
          <a:xfrm>
            <a:off x="0" y="5838441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A5171865-F7F6-0CC0-BAE9-9A07C4EFD5D6}"/>
              </a:ext>
            </a:extLst>
          </p:cNvPr>
          <p:cNvSpPr/>
          <p:nvPr/>
        </p:nvSpPr>
        <p:spPr>
          <a:xfrm>
            <a:off x="6274399" y="5362588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FEDD0E2E-2A80-A359-A210-B19EA8651875}"/>
              </a:ext>
            </a:extLst>
          </p:cNvPr>
          <p:cNvSpPr txBox="1"/>
          <p:nvPr/>
        </p:nvSpPr>
        <p:spPr>
          <a:xfrm>
            <a:off x="6538795" y="5571667"/>
            <a:ext cx="496626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EB8865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4909707B-AD91-C3DA-E877-B4040A0F23ED}"/>
              </a:ext>
            </a:extLst>
          </p:cNvPr>
          <p:cNvSpPr txBox="1"/>
          <p:nvPr/>
        </p:nvSpPr>
        <p:spPr>
          <a:xfrm>
            <a:off x="6984845" y="5375943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BDECBAEA-3041-995F-700B-B6BF74B58EBC}"/>
              </a:ext>
            </a:extLst>
          </p:cNvPr>
          <p:cNvSpPr/>
          <p:nvPr/>
        </p:nvSpPr>
        <p:spPr>
          <a:xfrm>
            <a:off x="1452892" y="5362588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14B76261-8CB5-3076-DBFF-4A4CE8D59D0A}"/>
              </a:ext>
            </a:extLst>
          </p:cNvPr>
          <p:cNvSpPr txBox="1"/>
          <p:nvPr/>
        </p:nvSpPr>
        <p:spPr>
          <a:xfrm>
            <a:off x="1717288" y="5571667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EB8865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053EC495-9956-D1E6-5CAA-928668A16ABE}"/>
              </a:ext>
            </a:extLst>
          </p:cNvPr>
          <p:cNvSpPr txBox="1"/>
          <p:nvPr/>
        </p:nvSpPr>
        <p:spPr>
          <a:xfrm>
            <a:off x="2163338" y="5375943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Real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58BCF19C-F6E4-72E3-C8A5-E35F7341DA5A}"/>
              </a:ext>
            </a:extLst>
          </p:cNvPr>
          <p:cNvGrpSpPr/>
          <p:nvPr/>
        </p:nvGrpSpPr>
        <p:grpSpPr>
          <a:xfrm>
            <a:off x="0" y="4044685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AE14ECED-B05C-98BB-F679-AB571F5851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4490191A-3E11-F271-6BD0-22ABDF54B679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0DD1B53-3468-4C77-8B75-2EDD1D294C59}"/>
              </a:ext>
            </a:extLst>
          </p:cNvPr>
          <p:cNvSpPr txBox="1"/>
          <p:nvPr/>
        </p:nvSpPr>
        <p:spPr>
          <a:xfrm>
            <a:off x="1894775" y="4273342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EB8865"/>
                </a:solidFill>
                <a:latin typeface="Work Sans" pitchFamily="2" charset="77"/>
              </a:rPr>
              <a:t>8. 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4B5B2A7-D46F-46EE-27E4-9B9627289030}"/>
              </a:ext>
            </a:extLst>
          </p:cNvPr>
          <p:cNvSpPr txBox="1">
            <a:spLocks/>
          </p:cNvSpPr>
          <p:nvPr/>
        </p:nvSpPr>
        <p:spPr>
          <a:xfrm>
            <a:off x="2416992" y="4397444"/>
            <a:ext cx="8100735" cy="430887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Real or AI?</a:t>
            </a:r>
          </a:p>
        </p:txBody>
      </p:sp>
    </p:spTree>
    <p:extLst>
      <p:ext uri="{BB962C8B-B14F-4D97-AF65-F5344CB8AC3E}">
        <p14:creationId xmlns:p14="http://schemas.microsoft.com/office/powerpoint/2010/main" val="3607349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5A56D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nowy landscape with trees and green lights in the sky&#10;&#10;Description automatically generated">
            <a:extLst>
              <a:ext uri="{FF2B5EF4-FFF2-40B4-BE49-F238E27FC236}">
                <a16:creationId xmlns:a16="http://schemas.microsoft.com/office/drawing/2014/main" id="{C195A524-C628-4969-9D43-84186EF3AA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59438" y="1050098"/>
            <a:ext cx="4835231" cy="3103304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68F2DB4F-1622-8577-C609-48F111572E3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138098" y="424236"/>
            <a:ext cx="2451129" cy="394365"/>
          </a:xfrm>
          <a:prstGeom prst="rect">
            <a:avLst/>
          </a:prstGeom>
        </p:spPr>
      </p:pic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989C3932-7952-73C6-4EA3-5F88B0CA4BAF}"/>
              </a:ext>
            </a:extLst>
          </p:cNvPr>
          <p:cNvCxnSpPr>
            <a:cxnSpLocks/>
          </p:cNvCxnSpPr>
          <p:nvPr/>
        </p:nvCxnSpPr>
        <p:spPr>
          <a:xfrm>
            <a:off x="0" y="5838441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A5171865-F7F6-0CC0-BAE9-9A07C4EFD5D6}"/>
              </a:ext>
            </a:extLst>
          </p:cNvPr>
          <p:cNvSpPr/>
          <p:nvPr/>
        </p:nvSpPr>
        <p:spPr>
          <a:xfrm>
            <a:off x="6274399" y="5362588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FEDD0E2E-2A80-A359-A210-B19EA8651875}"/>
              </a:ext>
            </a:extLst>
          </p:cNvPr>
          <p:cNvSpPr txBox="1"/>
          <p:nvPr/>
        </p:nvSpPr>
        <p:spPr>
          <a:xfrm>
            <a:off x="6538795" y="5571667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EB8865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4909707B-AD91-C3DA-E877-B4040A0F23ED}"/>
              </a:ext>
            </a:extLst>
          </p:cNvPr>
          <p:cNvSpPr txBox="1"/>
          <p:nvPr/>
        </p:nvSpPr>
        <p:spPr>
          <a:xfrm>
            <a:off x="6984845" y="5375943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BDECBAEA-3041-995F-700B-B6BF74B58EBC}"/>
              </a:ext>
            </a:extLst>
          </p:cNvPr>
          <p:cNvSpPr/>
          <p:nvPr/>
        </p:nvSpPr>
        <p:spPr>
          <a:xfrm>
            <a:off x="1452892" y="5362588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14B76261-8CB5-3076-DBFF-4A4CE8D59D0A}"/>
              </a:ext>
            </a:extLst>
          </p:cNvPr>
          <p:cNvSpPr txBox="1"/>
          <p:nvPr/>
        </p:nvSpPr>
        <p:spPr>
          <a:xfrm>
            <a:off x="1717288" y="5571667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EB8865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053EC495-9956-D1E6-5CAA-928668A16ABE}"/>
              </a:ext>
            </a:extLst>
          </p:cNvPr>
          <p:cNvSpPr txBox="1"/>
          <p:nvPr/>
        </p:nvSpPr>
        <p:spPr>
          <a:xfrm>
            <a:off x="2163338" y="5375943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Real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58BCF19C-F6E4-72E3-C8A5-E35F7341DA5A}"/>
              </a:ext>
            </a:extLst>
          </p:cNvPr>
          <p:cNvGrpSpPr/>
          <p:nvPr/>
        </p:nvGrpSpPr>
        <p:grpSpPr>
          <a:xfrm>
            <a:off x="0" y="4044685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AE14ECED-B05C-98BB-F679-AB571F5851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4490191A-3E11-F271-6BD0-22ABDF54B679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0DD1B53-3468-4C77-8B75-2EDD1D294C59}"/>
              </a:ext>
            </a:extLst>
          </p:cNvPr>
          <p:cNvSpPr txBox="1"/>
          <p:nvPr/>
        </p:nvSpPr>
        <p:spPr>
          <a:xfrm>
            <a:off x="1894775" y="4273342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EB8865"/>
                </a:solidFill>
                <a:latin typeface="Work Sans" pitchFamily="2" charset="77"/>
              </a:rPr>
              <a:t>9. 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4B5B2A7-D46F-46EE-27E4-9B9627289030}"/>
              </a:ext>
            </a:extLst>
          </p:cNvPr>
          <p:cNvSpPr txBox="1">
            <a:spLocks/>
          </p:cNvSpPr>
          <p:nvPr/>
        </p:nvSpPr>
        <p:spPr>
          <a:xfrm>
            <a:off x="2416992" y="4397444"/>
            <a:ext cx="8100735" cy="430887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Real or AI?</a:t>
            </a:r>
          </a:p>
        </p:txBody>
      </p:sp>
    </p:spTree>
    <p:extLst>
      <p:ext uri="{BB962C8B-B14F-4D97-AF65-F5344CB8AC3E}">
        <p14:creationId xmlns:p14="http://schemas.microsoft.com/office/powerpoint/2010/main" val="1809245651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nowy landscape with trees and green lights in the sky&#10;&#10;Description automatically generated">
            <a:extLst>
              <a:ext uri="{FF2B5EF4-FFF2-40B4-BE49-F238E27FC236}">
                <a16:creationId xmlns:a16="http://schemas.microsoft.com/office/drawing/2014/main" id="{C195A524-C628-4969-9D43-84186EF3AA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59438" y="1050098"/>
            <a:ext cx="4835231" cy="3103304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68F2DB4F-1622-8577-C609-48F111572E3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138098" y="424236"/>
            <a:ext cx="2451129" cy="394365"/>
          </a:xfrm>
          <a:prstGeom prst="rect">
            <a:avLst/>
          </a:prstGeom>
        </p:spPr>
      </p:pic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989C3932-7952-73C6-4EA3-5F88B0CA4BAF}"/>
              </a:ext>
            </a:extLst>
          </p:cNvPr>
          <p:cNvCxnSpPr>
            <a:cxnSpLocks/>
          </p:cNvCxnSpPr>
          <p:nvPr/>
        </p:nvCxnSpPr>
        <p:spPr>
          <a:xfrm>
            <a:off x="0" y="5838441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A5171865-F7F6-0CC0-BAE9-9A07C4EFD5D6}"/>
              </a:ext>
            </a:extLst>
          </p:cNvPr>
          <p:cNvSpPr/>
          <p:nvPr/>
        </p:nvSpPr>
        <p:spPr>
          <a:xfrm>
            <a:off x="6274399" y="5362588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FEDD0E2E-2A80-A359-A210-B19EA8651875}"/>
              </a:ext>
            </a:extLst>
          </p:cNvPr>
          <p:cNvSpPr txBox="1"/>
          <p:nvPr/>
        </p:nvSpPr>
        <p:spPr>
          <a:xfrm>
            <a:off x="6538795" y="5571667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EB8865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4909707B-AD91-C3DA-E877-B4040A0F23ED}"/>
              </a:ext>
            </a:extLst>
          </p:cNvPr>
          <p:cNvSpPr txBox="1"/>
          <p:nvPr/>
        </p:nvSpPr>
        <p:spPr>
          <a:xfrm>
            <a:off x="6984845" y="5375943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BDECBAEA-3041-995F-700B-B6BF74B58EBC}"/>
              </a:ext>
            </a:extLst>
          </p:cNvPr>
          <p:cNvSpPr/>
          <p:nvPr/>
        </p:nvSpPr>
        <p:spPr>
          <a:xfrm>
            <a:off x="1452892" y="5362588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14B76261-8CB5-3076-DBFF-4A4CE8D59D0A}"/>
              </a:ext>
            </a:extLst>
          </p:cNvPr>
          <p:cNvSpPr txBox="1"/>
          <p:nvPr/>
        </p:nvSpPr>
        <p:spPr>
          <a:xfrm>
            <a:off x="1717288" y="5571667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EB8865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053EC495-9956-D1E6-5CAA-928668A16ABE}"/>
              </a:ext>
            </a:extLst>
          </p:cNvPr>
          <p:cNvSpPr txBox="1"/>
          <p:nvPr/>
        </p:nvSpPr>
        <p:spPr>
          <a:xfrm>
            <a:off x="2163338" y="5375943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Real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58BCF19C-F6E4-72E3-C8A5-E35F7341DA5A}"/>
              </a:ext>
            </a:extLst>
          </p:cNvPr>
          <p:cNvGrpSpPr/>
          <p:nvPr/>
        </p:nvGrpSpPr>
        <p:grpSpPr>
          <a:xfrm>
            <a:off x="0" y="4044685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AE14ECED-B05C-98BB-F679-AB571F5851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4490191A-3E11-F271-6BD0-22ABDF54B679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0DD1B53-3468-4C77-8B75-2EDD1D294C59}"/>
              </a:ext>
            </a:extLst>
          </p:cNvPr>
          <p:cNvSpPr txBox="1"/>
          <p:nvPr/>
        </p:nvSpPr>
        <p:spPr>
          <a:xfrm>
            <a:off x="1894775" y="4273342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EB8865"/>
                </a:solidFill>
                <a:latin typeface="Work Sans" pitchFamily="2" charset="77"/>
              </a:rPr>
              <a:t>9. 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4B5B2A7-D46F-46EE-27E4-9B9627289030}"/>
              </a:ext>
            </a:extLst>
          </p:cNvPr>
          <p:cNvSpPr txBox="1">
            <a:spLocks/>
          </p:cNvSpPr>
          <p:nvPr/>
        </p:nvSpPr>
        <p:spPr>
          <a:xfrm>
            <a:off x="2416992" y="4397444"/>
            <a:ext cx="8100735" cy="430887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Real or AI?</a:t>
            </a:r>
          </a:p>
        </p:txBody>
      </p:sp>
    </p:spTree>
    <p:extLst>
      <p:ext uri="{BB962C8B-B14F-4D97-AF65-F5344CB8AC3E}">
        <p14:creationId xmlns:p14="http://schemas.microsoft.com/office/powerpoint/2010/main" val="715751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5A56D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-up of a person&#10;&#10;Description automatically generated">
            <a:extLst>
              <a:ext uri="{FF2B5EF4-FFF2-40B4-BE49-F238E27FC236}">
                <a16:creationId xmlns:a16="http://schemas.microsoft.com/office/drawing/2014/main" id="{FE290047-F98D-6A58-E0A1-05FCEDC1B2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9921" y="399041"/>
            <a:ext cx="3668739" cy="3668739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68F2DB4F-1622-8577-C609-48F111572E3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138098" y="424236"/>
            <a:ext cx="2451129" cy="394365"/>
          </a:xfrm>
          <a:prstGeom prst="rect">
            <a:avLst/>
          </a:prstGeom>
        </p:spPr>
      </p:pic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989C3932-7952-73C6-4EA3-5F88B0CA4BAF}"/>
              </a:ext>
            </a:extLst>
          </p:cNvPr>
          <p:cNvCxnSpPr>
            <a:cxnSpLocks/>
          </p:cNvCxnSpPr>
          <p:nvPr/>
        </p:nvCxnSpPr>
        <p:spPr>
          <a:xfrm>
            <a:off x="0" y="5838441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A5171865-F7F6-0CC0-BAE9-9A07C4EFD5D6}"/>
              </a:ext>
            </a:extLst>
          </p:cNvPr>
          <p:cNvSpPr/>
          <p:nvPr/>
        </p:nvSpPr>
        <p:spPr>
          <a:xfrm>
            <a:off x="6274399" y="5362588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FEDD0E2E-2A80-A359-A210-B19EA8651875}"/>
              </a:ext>
            </a:extLst>
          </p:cNvPr>
          <p:cNvSpPr txBox="1"/>
          <p:nvPr/>
        </p:nvSpPr>
        <p:spPr>
          <a:xfrm>
            <a:off x="6538795" y="5571667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EB8865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4909707B-AD91-C3DA-E877-B4040A0F23ED}"/>
              </a:ext>
            </a:extLst>
          </p:cNvPr>
          <p:cNvSpPr txBox="1"/>
          <p:nvPr/>
        </p:nvSpPr>
        <p:spPr>
          <a:xfrm>
            <a:off x="6984845" y="5375943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BDECBAEA-3041-995F-700B-B6BF74B58EBC}"/>
              </a:ext>
            </a:extLst>
          </p:cNvPr>
          <p:cNvSpPr/>
          <p:nvPr/>
        </p:nvSpPr>
        <p:spPr>
          <a:xfrm>
            <a:off x="1452892" y="5362588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14B76261-8CB5-3076-DBFF-4A4CE8D59D0A}"/>
              </a:ext>
            </a:extLst>
          </p:cNvPr>
          <p:cNvSpPr txBox="1"/>
          <p:nvPr/>
        </p:nvSpPr>
        <p:spPr>
          <a:xfrm>
            <a:off x="1717288" y="5571667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EB8865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053EC495-9956-D1E6-5CAA-928668A16ABE}"/>
              </a:ext>
            </a:extLst>
          </p:cNvPr>
          <p:cNvSpPr txBox="1"/>
          <p:nvPr/>
        </p:nvSpPr>
        <p:spPr>
          <a:xfrm>
            <a:off x="2163338" y="5375943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Real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58BCF19C-F6E4-72E3-C8A5-E35F7341DA5A}"/>
              </a:ext>
            </a:extLst>
          </p:cNvPr>
          <p:cNvGrpSpPr/>
          <p:nvPr/>
        </p:nvGrpSpPr>
        <p:grpSpPr>
          <a:xfrm>
            <a:off x="0" y="4044685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AE14ECED-B05C-98BB-F679-AB571F5851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4490191A-3E11-F271-6BD0-22ABDF54B679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0DD1B53-3468-4C77-8B75-2EDD1D294C59}"/>
              </a:ext>
            </a:extLst>
          </p:cNvPr>
          <p:cNvSpPr txBox="1"/>
          <p:nvPr/>
        </p:nvSpPr>
        <p:spPr>
          <a:xfrm>
            <a:off x="1894775" y="4273342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EB8865"/>
                </a:solidFill>
                <a:latin typeface="Work Sans" pitchFamily="2" charset="77"/>
              </a:rPr>
              <a:t>10. 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4B5B2A7-D46F-46EE-27E4-9B9627289030}"/>
              </a:ext>
            </a:extLst>
          </p:cNvPr>
          <p:cNvSpPr txBox="1">
            <a:spLocks/>
          </p:cNvSpPr>
          <p:nvPr/>
        </p:nvSpPr>
        <p:spPr>
          <a:xfrm>
            <a:off x="2850129" y="4387583"/>
            <a:ext cx="8100735" cy="430887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Real or AI?</a:t>
            </a:r>
          </a:p>
        </p:txBody>
      </p:sp>
    </p:spTree>
    <p:extLst>
      <p:ext uri="{BB962C8B-B14F-4D97-AF65-F5344CB8AC3E}">
        <p14:creationId xmlns:p14="http://schemas.microsoft.com/office/powerpoint/2010/main" val="1561334486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-up of a person&#10;&#10;Description automatically generated">
            <a:extLst>
              <a:ext uri="{FF2B5EF4-FFF2-40B4-BE49-F238E27FC236}">
                <a16:creationId xmlns:a16="http://schemas.microsoft.com/office/drawing/2014/main" id="{FE290047-F98D-6A58-E0A1-05FCEDC1B2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9921" y="399041"/>
            <a:ext cx="3668739" cy="3668739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68F2DB4F-1622-8577-C609-48F111572E3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138098" y="424236"/>
            <a:ext cx="2451129" cy="394365"/>
          </a:xfrm>
          <a:prstGeom prst="rect">
            <a:avLst/>
          </a:prstGeom>
        </p:spPr>
      </p:pic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989C3932-7952-73C6-4EA3-5F88B0CA4BAF}"/>
              </a:ext>
            </a:extLst>
          </p:cNvPr>
          <p:cNvCxnSpPr>
            <a:cxnSpLocks/>
          </p:cNvCxnSpPr>
          <p:nvPr/>
        </p:nvCxnSpPr>
        <p:spPr>
          <a:xfrm>
            <a:off x="0" y="5838441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A5171865-F7F6-0CC0-BAE9-9A07C4EFD5D6}"/>
              </a:ext>
            </a:extLst>
          </p:cNvPr>
          <p:cNvSpPr/>
          <p:nvPr/>
        </p:nvSpPr>
        <p:spPr>
          <a:xfrm>
            <a:off x="6274399" y="5362588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FEDD0E2E-2A80-A359-A210-B19EA8651875}"/>
              </a:ext>
            </a:extLst>
          </p:cNvPr>
          <p:cNvSpPr txBox="1"/>
          <p:nvPr/>
        </p:nvSpPr>
        <p:spPr>
          <a:xfrm>
            <a:off x="6538795" y="5571667"/>
            <a:ext cx="496626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EB8865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4909707B-AD91-C3DA-E877-B4040A0F23ED}"/>
              </a:ext>
            </a:extLst>
          </p:cNvPr>
          <p:cNvSpPr txBox="1"/>
          <p:nvPr/>
        </p:nvSpPr>
        <p:spPr>
          <a:xfrm>
            <a:off x="6984845" y="5375943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BDECBAEA-3041-995F-700B-B6BF74B58EBC}"/>
              </a:ext>
            </a:extLst>
          </p:cNvPr>
          <p:cNvSpPr/>
          <p:nvPr/>
        </p:nvSpPr>
        <p:spPr>
          <a:xfrm>
            <a:off x="1452892" y="5362588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14B76261-8CB5-3076-DBFF-4A4CE8D59D0A}"/>
              </a:ext>
            </a:extLst>
          </p:cNvPr>
          <p:cNvSpPr txBox="1"/>
          <p:nvPr/>
        </p:nvSpPr>
        <p:spPr>
          <a:xfrm>
            <a:off x="1717288" y="5571667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EB8865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053EC495-9956-D1E6-5CAA-928668A16ABE}"/>
              </a:ext>
            </a:extLst>
          </p:cNvPr>
          <p:cNvSpPr txBox="1"/>
          <p:nvPr/>
        </p:nvSpPr>
        <p:spPr>
          <a:xfrm>
            <a:off x="2163338" y="5375943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Real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58BCF19C-F6E4-72E3-C8A5-E35F7341DA5A}"/>
              </a:ext>
            </a:extLst>
          </p:cNvPr>
          <p:cNvGrpSpPr/>
          <p:nvPr/>
        </p:nvGrpSpPr>
        <p:grpSpPr>
          <a:xfrm>
            <a:off x="0" y="4044685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AE14ECED-B05C-98BB-F679-AB571F5851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4490191A-3E11-F271-6BD0-22ABDF54B679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0DD1B53-3468-4C77-8B75-2EDD1D294C59}"/>
              </a:ext>
            </a:extLst>
          </p:cNvPr>
          <p:cNvSpPr txBox="1"/>
          <p:nvPr/>
        </p:nvSpPr>
        <p:spPr>
          <a:xfrm>
            <a:off x="1894775" y="4273342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EB8865"/>
                </a:solidFill>
                <a:latin typeface="Work Sans" pitchFamily="2" charset="77"/>
              </a:rPr>
              <a:t>10. 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4B5B2A7-D46F-46EE-27E4-9B9627289030}"/>
              </a:ext>
            </a:extLst>
          </p:cNvPr>
          <p:cNvSpPr txBox="1">
            <a:spLocks/>
          </p:cNvSpPr>
          <p:nvPr/>
        </p:nvSpPr>
        <p:spPr>
          <a:xfrm>
            <a:off x="2850129" y="4387583"/>
            <a:ext cx="8100735" cy="430887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Real or AI?</a:t>
            </a:r>
          </a:p>
        </p:txBody>
      </p:sp>
    </p:spTree>
    <p:extLst>
      <p:ext uri="{BB962C8B-B14F-4D97-AF65-F5344CB8AC3E}">
        <p14:creationId xmlns:p14="http://schemas.microsoft.com/office/powerpoint/2010/main" val="1597391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5A56D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ircular logo with text and a smiley face&#10;&#10;Description automatically generated">
            <a:extLst>
              <a:ext uri="{FF2B5EF4-FFF2-40B4-BE49-F238E27FC236}">
                <a16:creationId xmlns:a16="http://schemas.microsoft.com/office/drawing/2014/main" id="{1E912811-89CC-B4C1-FD90-3C6106E09C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33847" y="-378641"/>
            <a:ext cx="3724305" cy="3724305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68F2DB4F-1622-8577-C609-48F111572E3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52949" y="6029904"/>
            <a:ext cx="2451129" cy="394365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7D8C846F-0DC0-0D90-A743-48FC9922136C}"/>
              </a:ext>
            </a:extLst>
          </p:cNvPr>
          <p:cNvGrpSpPr/>
          <p:nvPr/>
        </p:nvGrpSpPr>
        <p:grpSpPr>
          <a:xfrm>
            <a:off x="614484" y="2815832"/>
            <a:ext cx="10963031" cy="2205390"/>
            <a:chOff x="614484" y="1972601"/>
            <a:chExt cx="10963031" cy="2205390"/>
          </a:xfrm>
        </p:grpSpPr>
        <p:sp>
          <p:nvSpPr>
            <p:cNvPr id="14" name="Rounded Rectangle 13">
              <a:extLst>
                <a:ext uri="{FF2B5EF4-FFF2-40B4-BE49-F238E27FC236}">
                  <a16:creationId xmlns:a16="http://schemas.microsoft.com/office/drawing/2014/main" id="{9974D781-D11F-2A69-0A84-2E146E61C738}"/>
                </a:ext>
              </a:extLst>
            </p:cNvPr>
            <p:cNvSpPr/>
            <p:nvPr/>
          </p:nvSpPr>
          <p:spPr>
            <a:xfrm>
              <a:off x="614484" y="1972601"/>
              <a:ext cx="10963031" cy="2205390"/>
            </a:xfrm>
            <a:prstGeom prst="roundRect">
              <a:avLst/>
            </a:prstGeom>
            <a:solidFill>
              <a:srgbClr val="002060"/>
            </a:solidFill>
            <a:ln w="38100">
              <a:prstDash val="solid"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2910468"/>
                        <a:gd name="connsiteY0" fmla="*/ 485088 h 2916747"/>
                        <a:gd name="connsiteX1" fmla="*/ 485088 w 2910468"/>
                        <a:gd name="connsiteY1" fmla="*/ 0 h 2916747"/>
                        <a:gd name="connsiteX2" fmla="*/ 2425380 w 2910468"/>
                        <a:gd name="connsiteY2" fmla="*/ 0 h 2916747"/>
                        <a:gd name="connsiteX3" fmla="*/ 2910468 w 2910468"/>
                        <a:gd name="connsiteY3" fmla="*/ 485088 h 2916747"/>
                        <a:gd name="connsiteX4" fmla="*/ 2910468 w 2910468"/>
                        <a:gd name="connsiteY4" fmla="*/ 2431659 h 2916747"/>
                        <a:gd name="connsiteX5" fmla="*/ 2425380 w 2910468"/>
                        <a:gd name="connsiteY5" fmla="*/ 2916747 h 2916747"/>
                        <a:gd name="connsiteX6" fmla="*/ 485088 w 2910468"/>
                        <a:gd name="connsiteY6" fmla="*/ 2916747 h 2916747"/>
                        <a:gd name="connsiteX7" fmla="*/ 0 w 2910468"/>
                        <a:gd name="connsiteY7" fmla="*/ 2431659 h 2916747"/>
                        <a:gd name="connsiteX8" fmla="*/ 0 w 2910468"/>
                        <a:gd name="connsiteY8" fmla="*/ 485088 h 291674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2910468" h="2916747" fill="none" extrusionOk="0">
                          <a:moveTo>
                            <a:pt x="0" y="485088"/>
                          </a:moveTo>
                          <a:cubicBezTo>
                            <a:pt x="-6387" y="216148"/>
                            <a:pt x="252755" y="29093"/>
                            <a:pt x="485088" y="0"/>
                          </a:cubicBezTo>
                          <a:cubicBezTo>
                            <a:pt x="713098" y="130954"/>
                            <a:pt x="1525373" y="43574"/>
                            <a:pt x="2425380" y="0"/>
                          </a:cubicBezTo>
                          <a:cubicBezTo>
                            <a:pt x="2703874" y="16307"/>
                            <a:pt x="2920720" y="229739"/>
                            <a:pt x="2910468" y="485088"/>
                          </a:cubicBezTo>
                          <a:cubicBezTo>
                            <a:pt x="2760029" y="1351127"/>
                            <a:pt x="2996347" y="2047022"/>
                            <a:pt x="2910468" y="2431659"/>
                          </a:cubicBezTo>
                          <a:cubicBezTo>
                            <a:pt x="2872540" y="2705794"/>
                            <a:pt x="2685122" y="2911113"/>
                            <a:pt x="2425380" y="2916747"/>
                          </a:cubicBezTo>
                          <a:cubicBezTo>
                            <a:pt x="1641450" y="3071944"/>
                            <a:pt x="1126826" y="3079767"/>
                            <a:pt x="485088" y="2916747"/>
                          </a:cubicBezTo>
                          <a:cubicBezTo>
                            <a:pt x="220216" y="2875698"/>
                            <a:pt x="-22128" y="2712487"/>
                            <a:pt x="0" y="2431659"/>
                          </a:cubicBezTo>
                          <a:cubicBezTo>
                            <a:pt x="64656" y="1692198"/>
                            <a:pt x="-17807" y="1061894"/>
                            <a:pt x="0" y="485088"/>
                          </a:cubicBezTo>
                          <a:close/>
                        </a:path>
                        <a:path w="2910468" h="2916747" stroke="0" extrusionOk="0">
                          <a:moveTo>
                            <a:pt x="0" y="485088"/>
                          </a:moveTo>
                          <a:cubicBezTo>
                            <a:pt x="-34443" y="195936"/>
                            <a:pt x="185793" y="11781"/>
                            <a:pt x="485088" y="0"/>
                          </a:cubicBezTo>
                          <a:cubicBezTo>
                            <a:pt x="811863" y="132882"/>
                            <a:pt x="1608970" y="-84951"/>
                            <a:pt x="2425380" y="0"/>
                          </a:cubicBezTo>
                          <a:cubicBezTo>
                            <a:pt x="2661550" y="30993"/>
                            <a:pt x="2902279" y="262445"/>
                            <a:pt x="2910468" y="485088"/>
                          </a:cubicBezTo>
                          <a:cubicBezTo>
                            <a:pt x="2930655" y="1348762"/>
                            <a:pt x="3062948" y="1908881"/>
                            <a:pt x="2910468" y="2431659"/>
                          </a:cubicBezTo>
                          <a:cubicBezTo>
                            <a:pt x="2945994" y="2703781"/>
                            <a:pt x="2710471" y="2881383"/>
                            <a:pt x="2425380" y="2916747"/>
                          </a:cubicBezTo>
                          <a:cubicBezTo>
                            <a:pt x="1859335" y="3004386"/>
                            <a:pt x="944877" y="2844068"/>
                            <a:pt x="485088" y="2916747"/>
                          </a:cubicBezTo>
                          <a:cubicBezTo>
                            <a:pt x="211869" y="2866092"/>
                            <a:pt x="-3403" y="2704295"/>
                            <a:pt x="0" y="2431659"/>
                          </a:cubicBezTo>
                          <a:cubicBezTo>
                            <a:pt x="-38581" y="1930065"/>
                            <a:pt x="63341" y="1198112"/>
                            <a:pt x="0" y="485088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20DD1B53-3468-4C77-8B75-2EDD1D294C59}"/>
                </a:ext>
              </a:extLst>
            </p:cNvPr>
            <p:cNvSpPr txBox="1"/>
            <p:nvPr/>
          </p:nvSpPr>
          <p:spPr>
            <a:xfrm>
              <a:off x="614484" y="2301066"/>
              <a:ext cx="10963031" cy="656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ts val="44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0" b="1" i="0" u="none" strike="noStrike" kern="1200" cap="none" spc="0" normalizeH="0" baseline="0" noProof="0">
                  <a:ln>
                    <a:noFill/>
                  </a:ln>
                  <a:solidFill>
                    <a:srgbClr val="60CDC9"/>
                  </a:solidFill>
                  <a:effectLst/>
                  <a:uLnTx/>
                  <a:uFillTx/>
                  <a:latin typeface="Work Sans" pitchFamily="2" charset="77"/>
                  <a:ea typeface="+mn-ea"/>
                  <a:cs typeface="+mn-cs"/>
                </a:rPr>
                <a:t>Thanks for playing!</a:t>
              </a:r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3C4D7E9F-86F1-956B-D7EC-CC2D9770B344}"/>
                </a:ext>
              </a:extLst>
            </p:cNvPr>
            <p:cNvSpPr txBox="1"/>
            <p:nvPr/>
          </p:nvSpPr>
          <p:spPr>
            <a:xfrm>
              <a:off x="614484" y="3062375"/>
              <a:ext cx="1096303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Work Sans" pitchFamily="2" charset="77"/>
                  <a:ea typeface="+mn-ea"/>
                  <a:cs typeface="+mn-cs"/>
                </a:rPr>
                <a:t>Are you the ultimate online safety champion?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43186282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79E4183B-1730-A05C-59B9-30D4E56BC23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52949" y="6029904"/>
            <a:ext cx="2451129" cy="394365"/>
          </a:xfrm>
          <a:prstGeom prst="rect">
            <a:avLst/>
          </a:prstGeom>
        </p:spPr>
      </p:pic>
      <p:sp>
        <p:nvSpPr>
          <p:cNvPr id="6" name="Rectangle: Rounded Corners 100">
            <a:extLst>
              <a:ext uri="{FF2B5EF4-FFF2-40B4-BE49-F238E27FC236}">
                <a16:creationId xmlns:a16="http://schemas.microsoft.com/office/drawing/2014/main" id="{61EECB80-159D-4EFB-9596-7BA5023BCF3C}"/>
              </a:ext>
            </a:extLst>
          </p:cNvPr>
          <p:cNvSpPr/>
          <p:nvPr/>
        </p:nvSpPr>
        <p:spPr>
          <a:xfrm flipH="1">
            <a:off x="4630467" y="4051761"/>
            <a:ext cx="4178594" cy="1112304"/>
          </a:xfrm>
          <a:prstGeom prst="round2DiagRect">
            <a:avLst/>
          </a:prstGeom>
          <a:solidFill>
            <a:srgbClr val="002060"/>
          </a:solidFill>
          <a:ln w="25400" cap="flat">
            <a:solidFill>
              <a:schemeClr val="accent1">
                <a:lumMod val="75000"/>
              </a:schemeClr>
            </a:solidFill>
            <a:prstDash val="solid"/>
            <a:miter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Rectangle: Rounded Corners 100">
            <a:extLst>
              <a:ext uri="{FF2B5EF4-FFF2-40B4-BE49-F238E27FC236}">
                <a16:creationId xmlns:a16="http://schemas.microsoft.com/office/drawing/2014/main" id="{A17DDD43-4956-45BC-8541-47BD7516E558}"/>
              </a:ext>
            </a:extLst>
          </p:cNvPr>
          <p:cNvSpPr/>
          <p:nvPr/>
        </p:nvSpPr>
        <p:spPr>
          <a:xfrm flipH="1">
            <a:off x="4613987" y="2086011"/>
            <a:ext cx="4178594" cy="1745549"/>
          </a:xfrm>
          <a:prstGeom prst="round2DiagRect">
            <a:avLst/>
          </a:prstGeom>
          <a:solidFill>
            <a:srgbClr val="002060"/>
          </a:solidFill>
          <a:ln w="25400" cap="flat">
            <a:solidFill>
              <a:schemeClr val="accent1">
                <a:lumMod val="75000"/>
              </a:schemeClr>
            </a:solidFill>
            <a:prstDash val="solid"/>
            <a:miter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" name="Rectangle: Rounded Corners 100">
            <a:extLst>
              <a:ext uri="{FF2B5EF4-FFF2-40B4-BE49-F238E27FC236}">
                <a16:creationId xmlns:a16="http://schemas.microsoft.com/office/drawing/2014/main" id="{C49FF46F-A5DE-530D-E1E9-3D5E300BB05E}"/>
              </a:ext>
            </a:extLst>
          </p:cNvPr>
          <p:cNvSpPr/>
          <p:nvPr/>
        </p:nvSpPr>
        <p:spPr>
          <a:xfrm flipH="1">
            <a:off x="408512" y="3585203"/>
            <a:ext cx="3986566" cy="1578862"/>
          </a:xfrm>
          <a:prstGeom prst="round2DiagRect">
            <a:avLst/>
          </a:prstGeom>
          <a:solidFill>
            <a:srgbClr val="002060"/>
          </a:solidFill>
          <a:ln w="25400" cap="flat">
            <a:solidFill>
              <a:schemeClr val="accent1">
                <a:lumMod val="75000"/>
              </a:schemeClr>
            </a:solidFill>
            <a:prstDash val="solid"/>
            <a:miter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9" name="Rectangle: Rounded Corners 100">
            <a:extLst>
              <a:ext uri="{FF2B5EF4-FFF2-40B4-BE49-F238E27FC236}">
                <a16:creationId xmlns:a16="http://schemas.microsoft.com/office/drawing/2014/main" id="{06868B09-62B5-C6C7-F95B-89487237B728}"/>
              </a:ext>
            </a:extLst>
          </p:cNvPr>
          <p:cNvSpPr/>
          <p:nvPr/>
        </p:nvSpPr>
        <p:spPr>
          <a:xfrm flipH="1">
            <a:off x="408512" y="2086012"/>
            <a:ext cx="3986568" cy="1282428"/>
          </a:xfrm>
          <a:prstGeom prst="round2DiagRect">
            <a:avLst/>
          </a:prstGeom>
          <a:solidFill>
            <a:srgbClr val="002060"/>
          </a:solidFill>
          <a:ln w="25400" cap="flat">
            <a:solidFill>
              <a:schemeClr val="accent1">
                <a:lumMod val="75000"/>
              </a:schemeClr>
            </a:solidFill>
            <a:prstDash val="solid"/>
            <a:miter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2AF9AF9-342A-5196-1101-C689CFB93A88}"/>
              </a:ext>
            </a:extLst>
          </p:cNvPr>
          <p:cNvSpPr txBox="1"/>
          <p:nvPr/>
        </p:nvSpPr>
        <p:spPr>
          <a:xfrm>
            <a:off x="1851809" y="602765"/>
            <a:ext cx="711406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>
                <a:solidFill>
                  <a:schemeClr val="bg1"/>
                </a:solidFill>
                <a:latin typeface="Work Sans" pitchFamily="2" charset="77"/>
              </a:rPr>
              <a:t>Explore more ways to support Safer Internet Day 2025</a:t>
            </a:r>
          </a:p>
        </p:txBody>
      </p:sp>
      <p:pic>
        <p:nvPicPr>
          <p:cNvPr id="11" name="Picture 10" descr="A blue square with a white thumb up symbol&#10;&#10;Description automatically generated">
            <a:extLst>
              <a:ext uri="{FF2B5EF4-FFF2-40B4-BE49-F238E27FC236}">
                <a16:creationId xmlns:a16="http://schemas.microsoft.com/office/drawing/2014/main" id="{D0665D54-6176-490C-88BC-9F5611705F3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1641" y="609121"/>
            <a:ext cx="1010609" cy="953866"/>
          </a:xfrm>
          <a:prstGeom prst="rect">
            <a:avLst/>
          </a:prstGeom>
        </p:spPr>
      </p:pic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EB0A187F-CEFA-A109-3162-6484CAB8BAF7}"/>
              </a:ext>
            </a:extLst>
          </p:cNvPr>
          <p:cNvSpPr txBox="1">
            <a:spLocks/>
          </p:cNvSpPr>
          <p:nvPr/>
        </p:nvSpPr>
        <p:spPr>
          <a:xfrm>
            <a:off x="1411733" y="2391941"/>
            <a:ext cx="2933940" cy="738664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1600" b="1">
                <a:solidFill>
                  <a:srgbClr val="FF779F"/>
                </a:solidFill>
                <a:latin typeface="Work Sans Medium" pitchFamily="2" charset="77"/>
              </a:rPr>
              <a:t>Download</a:t>
            </a:r>
            <a:r>
              <a:rPr lang="en-GB" sz="1600">
                <a:solidFill>
                  <a:schemeClr val="bg1"/>
                </a:solidFill>
                <a:latin typeface="Work Sans Medium" pitchFamily="2" charset="77"/>
              </a:rPr>
              <a:t> the Toolkit and promote the assets to your community.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352462EA-B223-0B99-1AA4-8F3F26E0A32C}"/>
              </a:ext>
            </a:extLst>
          </p:cNvPr>
          <p:cNvSpPr txBox="1">
            <a:spLocks/>
          </p:cNvSpPr>
          <p:nvPr/>
        </p:nvSpPr>
        <p:spPr>
          <a:xfrm>
            <a:off x="5615299" y="2354233"/>
            <a:ext cx="3023364" cy="1477328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1600" b="1">
                <a:solidFill>
                  <a:srgbClr val="FF779F"/>
                </a:solidFill>
                <a:latin typeface="Work Sans Medium" pitchFamily="2" charset="77"/>
              </a:rPr>
              <a:t>Support</a:t>
            </a:r>
            <a:r>
              <a:rPr lang="en-GB" sz="1600">
                <a:solidFill>
                  <a:schemeClr val="bg1"/>
                </a:solidFill>
                <a:latin typeface="Work Sans Medium" pitchFamily="2" charset="77"/>
              </a:rPr>
              <a:t> Safer Internet Day on social using #SID2025 and #</a:t>
            </a:r>
            <a:r>
              <a:rPr lang="en-GB" sz="1600" err="1">
                <a:solidFill>
                  <a:schemeClr val="bg1"/>
                </a:solidFill>
                <a:latin typeface="Work Sans Medium" pitchFamily="2" charset="77"/>
              </a:rPr>
              <a:t>SaferInternet</a:t>
            </a:r>
            <a:r>
              <a:rPr lang="en-GB" sz="1600">
                <a:solidFill>
                  <a:schemeClr val="bg1"/>
                </a:solidFill>
                <a:latin typeface="Work Sans Medium" pitchFamily="2" charset="77"/>
              </a:rPr>
              <a:t> Day [Tag @</a:t>
            </a:r>
            <a:r>
              <a:rPr lang="en-GB" sz="1600" err="1">
                <a:solidFill>
                  <a:schemeClr val="bg1"/>
                </a:solidFill>
                <a:latin typeface="Work Sans Medium" pitchFamily="2" charset="77"/>
              </a:rPr>
              <a:t>eSafety</a:t>
            </a:r>
            <a:r>
              <a:rPr lang="en-GB" sz="1600">
                <a:solidFill>
                  <a:schemeClr val="bg1"/>
                </a:solidFill>
                <a:latin typeface="Work Sans Medium" pitchFamily="2" charset="77"/>
              </a:rPr>
              <a:t> so we can share your post too]</a:t>
            </a:r>
            <a:br>
              <a:rPr lang="en-GB" sz="1600">
                <a:solidFill>
                  <a:schemeClr val="bg1"/>
                </a:solidFill>
                <a:latin typeface="Work Sans Medium" pitchFamily="2" charset="77"/>
              </a:rPr>
            </a:br>
            <a:endParaRPr lang="en-GB" sz="1600">
              <a:solidFill>
                <a:schemeClr val="bg1"/>
              </a:solidFill>
              <a:latin typeface="Work Sans Medium" pitchFamily="2" charset="77"/>
            </a:endParaRP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99077D6C-46EF-61F9-B84B-E36897C7AB46}"/>
              </a:ext>
            </a:extLst>
          </p:cNvPr>
          <p:cNvSpPr txBox="1">
            <a:spLocks/>
          </p:cNvSpPr>
          <p:nvPr/>
        </p:nvSpPr>
        <p:spPr>
          <a:xfrm>
            <a:off x="1477906" y="3877006"/>
            <a:ext cx="2773583" cy="1231106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1600" b="1">
                <a:solidFill>
                  <a:srgbClr val="FF779F"/>
                </a:solidFill>
                <a:latin typeface="Work Sans Medium" pitchFamily="2" charset="77"/>
              </a:rPr>
              <a:t>Register</a:t>
            </a:r>
            <a:r>
              <a:rPr lang="en-GB" sz="1600">
                <a:solidFill>
                  <a:schemeClr val="bg1"/>
                </a:solidFill>
                <a:latin typeface="Work Sans Medium" pitchFamily="2" charset="77"/>
              </a:rPr>
              <a:t> for </a:t>
            </a:r>
            <a:r>
              <a:rPr lang="en-GB" sz="1600" err="1">
                <a:solidFill>
                  <a:schemeClr val="bg1"/>
                </a:solidFill>
                <a:latin typeface="Work Sans Medium" pitchFamily="2" charset="77"/>
              </a:rPr>
              <a:t>eSafety’s</a:t>
            </a:r>
            <a:r>
              <a:rPr lang="en-GB" sz="1600">
                <a:solidFill>
                  <a:schemeClr val="bg1"/>
                </a:solidFill>
                <a:latin typeface="Work Sans Medium" pitchFamily="2" charset="77"/>
              </a:rPr>
              <a:t>  </a:t>
            </a:r>
          </a:p>
          <a:p>
            <a:pPr defTabSz="914378">
              <a:defRPr/>
            </a:pPr>
            <a:r>
              <a:rPr lang="en-GB" sz="1600">
                <a:solidFill>
                  <a:schemeClr val="bg1"/>
                </a:solidFill>
                <a:latin typeface="Work Sans Medium" pitchFamily="2" charset="77"/>
              </a:rPr>
              <a:t>parent and carer webinar </a:t>
            </a:r>
          </a:p>
          <a:p>
            <a:pPr defTabSz="914378">
              <a:defRPr/>
            </a:pPr>
            <a:r>
              <a:rPr lang="en-GB" sz="1600">
                <a:solidFill>
                  <a:schemeClr val="bg1"/>
                </a:solidFill>
                <a:latin typeface="Work Sans Medium" pitchFamily="2" charset="77"/>
              </a:rPr>
              <a:t>and invite three people </a:t>
            </a:r>
          </a:p>
          <a:p>
            <a:pPr defTabSz="914378">
              <a:defRPr/>
            </a:pPr>
            <a:r>
              <a:rPr lang="en-GB" sz="1600">
                <a:solidFill>
                  <a:schemeClr val="bg1"/>
                </a:solidFill>
                <a:latin typeface="Work Sans Medium" pitchFamily="2" charset="77"/>
              </a:rPr>
              <a:t>you know</a:t>
            </a:r>
            <a:br>
              <a:rPr lang="en-GB" sz="1600">
                <a:solidFill>
                  <a:schemeClr val="bg1"/>
                </a:solidFill>
                <a:latin typeface="Work Sans Medium" pitchFamily="2" charset="77"/>
              </a:rPr>
            </a:br>
            <a:endParaRPr lang="en-GB" sz="1600">
              <a:solidFill>
                <a:schemeClr val="bg1"/>
              </a:solidFill>
              <a:latin typeface="Work Sans Medium" pitchFamily="2" charset="77"/>
            </a:endParaRP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79139607-5534-81FB-6DBB-56AE1F63769B}"/>
              </a:ext>
            </a:extLst>
          </p:cNvPr>
          <p:cNvSpPr txBox="1">
            <a:spLocks/>
          </p:cNvSpPr>
          <p:nvPr/>
        </p:nvSpPr>
        <p:spPr>
          <a:xfrm>
            <a:off x="5711005" y="4380878"/>
            <a:ext cx="2933940" cy="49244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1600" b="1">
                <a:solidFill>
                  <a:srgbClr val="FF779F"/>
                </a:solidFill>
                <a:latin typeface="Work Sans Medium" pitchFamily="2" charset="77"/>
              </a:rPr>
              <a:t>Use</a:t>
            </a:r>
            <a:r>
              <a:rPr lang="en-GB" sz="1600">
                <a:solidFill>
                  <a:schemeClr val="bg1"/>
                </a:solidFill>
                <a:latin typeface="Work Sans Medium" pitchFamily="2" charset="77"/>
              </a:rPr>
              <a:t> the </a:t>
            </a:r>
            <a:r>
              <a:rPr lang="en-GB" sz="1600" err="1">
                <a:solidFill>
                  <a:schemeClr val="bg1"/>
                </a:solidFill>
                <a:latin typeface="Work Sans Medium" pitchFamily="2" charset="77"/>
              </a:rPr>
              <a:t>eSafety</a:t>
            </a:r>
            <a:r>
              <a:rPr lang="en-GB" sz="1600">
                <a:solidFill>
                  <a:schemeClr val="bg1"/>
                </a:solidFill>
                <a:latin typeface="Work Sans Medium" pitchFamily="2" charset="77"/>
              </a:rPr>
              <a:t> Zoom or Teams background at work</a:t>
            </a:r>
          </a:p>
        </p:txBody>
      </p:sp>
      <p:pic>
        <p:nvPicPr>
          <p:cNvPr id="18" name="Picture 17" descr="A smiley face with hearts around it&#10;&#10;Description automatically generated">
            <a:extLst>
              <a:ext uri="{FF2B5EF4-FFF2-40B4-BE49-F238E27FC236}">
                <a16:creationId xmlns:a16="http://schemas.microsoft.com/office/drawing/2014/main" id="{AD16A317-F98A-D1DD-2E8F-622A79EC866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85959" y="2465097"/>
            <a:ext cx="622884" cy="605797"/>
          </a:xfrm>
          <a:prstGeom prst="rect">
            <a:avLst/>
          </a:prstGeom>
        </p:spPr>
      </p:pic>
      <p:pic>
        <p:nvPicPr>
          <p:cNvPr id="19" name="Picture 18" descr="A blue headphones with a microphone&#10;&#10;Description automatically generated">
            <a:extLst>
              <a:ext uri="{FF2B5EF4-FFF2-40B4-BE49-F238E27FC236}">
                <a16:creationId xmlns:a16="http://schemas.microsoft.com/office/drawing/2014/main" id="{10952278-AA70-B6C2-1014-643986EFE7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47058" y="4252678"/>
            <a:ext cx="671550" cy="702861"/>
          </a:xfrm>
          <a:prstGeom prst="rect">
            <a:avLst/>
          </a:prstGeom>
        </p:spPr>
      </p:pic>
      <p:pic>
        <p:nvPicPr>
          <p:cNvPr id="20" name="Picture 19" descr="A white mouse cursor&#10;&#10;Description automatically generated">
            <a:extLst>
              <a:ext uri="{FF2B5EF4-FFF2-40B4-BE49-F238E27FC236}">
                <a16:creationId xmlns:a16="http://schemas.microsoft.com/office/drawing/2014/main" id="{67001EFE-C894-5FE6-87EE-80F7FD0FD9C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2883" y="2465096"/>
            <a:ext cx="534505" cy="605797"/>
          </a:xfrm>
          <a:prstGeom prst="rect">
            <a:avLst/>
          </a:prstGeom>
        </p:spPr>
      </p:pic>
      <p:pic>
        <p:nvPicPr>
          <p:cNvPr id="21" name="Picture 20" descr="A white triangle on a blue surface&#10;&#10;Description automatically generated">
            <a:extLst>
              <a:ext uri="{FF2B5EF4-FFF2-40B4-BE49-F238E27FC236}">
                <a16:creationId xmlns:a16="http://schemas.microsoft.com/office/drawing/2014/main" id="{34CBE57D-8B97-5D0D-5AA5-90DC11C973D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70536" y="4111798"/>
            <a:ext cx="686569" cy="474340"/>
          </a:xfrm>
          <a:prstGeom prst="rect">
            <a:avLst/>
          </a:prstGeom>
        </p:spPr>
      </p:pic>
      <p:sp>
        <p:nvSpPr>
          <p:cNvPr id="23" name="Rectangle: Rounded Corners 100">
            <a:extLst>
              <a:ext uri="{FF2B5EF4-FFF2-40B4-BE49-F238E27FC236}">
                <a16:creationId xmlns:a16="http://schemas.microsoft.com/office/drawing/2014/main" id="{184A49FD-879E-CE94-BFEC-2FF904A34550}"/>
              </a:ext>
            </a:extLst>
          </p:cNvPr>
          <p:cNvSpPr/>
          <p:nvPr/>
        </p:nvSpPr>
        <p:spPr>
          <a:xfrm flipH="1">
            <a:off x="9036734" y="2075859"/>
            <a:ext cx="2708738" cy="3088206"/>
          </a:xfrm>
          <a:prstGeom prst="round2DiagRect">
            <a:avLst/>
          </a:prstGeom>
          <a:solidFill>
            <a:srgbClr val="002060"/>
          </a:solidFill>
          <a:ln w="25400" cap="flat">
            <a:solidFill>
              <a:schemeClr val="accent1">
                <a:lumMod val="75000"/>
              </a:schemeClr>
            </a:solidFill>
            <a:prstDash val="solid"/>
            <a:miter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3D18F534-8CF3-84E2-6184-90C8051396B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576625" y="1895672"/>
            <a:ext cx="3615375" cy="3615375"/>
          </a:xfrm>
          <a:prstGeom prst="rect">
            <a:avLst/>
          </a:prstGeom>
        </p:spPr>
      </p:pic>
      <p:sp>
        <p:nvSpPr>
          <p:cNvPr id="29" name="Rounded Rectangle 26">
            <a:extLst>
              <a:ext uri="{FF2B5EF4-FFF2-40B4-BE49-F238E27FC236}">
                <a16:creationId xmlns:a16="http://schemas.microsoft.com/office/drawing/2014/main" id="{9E8D1BEC-3C45-43D8-9127-FE3866780990}"/>
              </a:ext>
            </a:extLst>
          </p:cNvPr>
          <p:cNvSpPr/>
          <p:nvPr/>
        </p:nvSpPr>
        <p:spPr>
          <a:xfrm>
            <a:off x="8111689" y="5821616"/>
            <a:ext cx="3633783" cy="521441"/>
          </a:xfrm>
          <a:prstGeom prst="roundRect">
            <a:avLst>
              <a:gd name="adj" fmla="val 50000"/>
            </a:avLst>
          </a:prstGeom>
          <a:solidFill>
            <a:srgbClr val="FF77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9D24BBB8-6811-6233-030A-22AACD791A28}"/>
              </a:ext>
            </a:extLst>
          </p:cNvPr>
          <p:cNvSpPr txBox="1">
            <a:spLocks/>
          </p:cNvSpPr>
          <p:nvPr/>
        </p:nvSpPr>
        <p:spPr>
          <a:xfrm>
            <a:off x="8529507" y="5895861"/>
            <a:ext cx="4795836" cy="369332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400" b="1">
                <a:solidFill>
                  <a:schemeClr val="bg1"/>
                </a:solidFill>
                <a:latin typeface="Work Sans SemiBold" pitchFamily="2" charset="77"/>
              </a:rPr>
              <a:t>eSafety.gov.au/</a:t>
            </a:r>
            <a:r>
              <a:rPr lang="en-GB" sz="2400" b="1" err="1">
                <a:solidFill>
                  <a:schemeClr val="bg1"/>
                </a:solidFill>
                <a:latin typeface="Work Sans SemiBold" pitchFamily="2" charset="77"/>
              </a:rPr>
              <a:t>sid</a:t>
            </a:r>
            <a:endParaRPr lang="en-GB" sz="2400" b="1">
              <a:solidFill>
                <a:schemeClr val="bg1"/>
              </a:solidFill>
              <a:latin typeface="Work Sans SemiBold" pitchFamily="2" charset="77"/>
            </a:endParaRPr>
          </a:p>
        </p:txBody>
      </p:sp>
      <p:pic>
        <p:nvPicPr>
          <p:cNvPr id="31" name="Picture 30" descr="A white mouse cursor&#10;&#10;Description automatically generated">
            <a:extLst>
              <a:ext uri="{FF2B5EF4-FFF2-40B4-BE49-F238E27FC236}">
                <a16:creationId xmlns:a16="http://schemas.microsoft.com/office/drawing/2014/main" id="{52FEBE78-DE4E-AB12-4C1B-3E74EDC862D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>
            <a:off x="11508752" y="6170880"/>
            <a:ext cx="333288" cy="377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1968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creenshot of a web page&#10;&#10;Description automatically generated">
            <a:extLst>
              <a:ext uri="{FF2B5EF4-FFF2-40B4-BE49-F238E27FC236}">
                <a16:creationId xmlns:a16="http://schemas.microsoft.com/office/drawing/2014/main" id="{40441AE1-02B6-821C-D732-F9C370AECCD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476" b="28232"/>
          <a:stretch/>
        </p:blipFill>
        <p:spPr>
          <a:xfrm>
            <a:off x="3211314" y="231006"/>
            <a:ext cx="5661494" cy="2662026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68F2DB4F-1622-8577-C609-48F111572E3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138098" y="424236"/>
            <a:ext cx="2451129" cy="394365"/>
          </a:xfrm>
          <a:prstGeom prst="rect">
            <a:avLst/>
          </a:prstGeom>
        </p:spPr>
      </p:pic>
      <p:cxnSp>
        <p:nvCxnSpPr>
          <p:cNvPr id="5" name="Answer Line 2">
            <a:extLst>
              <a:ext uri="{FF2B5EF4-FFF2-40B4-BE49-F238E27FC236}">
                <a16:creationId xmlns:a16="http://schemas.microsoft.com/office/drawing/2014/main" id="{7EFBC67C-CFBE-0071-29B9-0BA261F7EC4E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Background">
            <a:extLst>
              <a:ext uri="{FF2B5EF4-FFF2-40B4-BE49-F238E27FC236}">
                <a16:creationId xmlns:a16="http://schemas.microsoft.com/office/drawing/2014/main" id="{83B09308-6583-D694-8690-0CE25AD099E8}"/>
              </a:ext>
            </a:extLst>
          </p:cNvPr>
          <p:cNvSpPr/>
          <p:nvPr/>
        </p:nvSpPr>
        <p:spPr>
          <a:xfrm>
            <a:off x="6276671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5" name="D">
            <a:extLst>
              <a:ext uri="{FF2B5EF4-FFF2-40B4-BE49-F238E27FC236}">
                <a16:creationId xmlns:a16="http://schemas.microsoft.com/office/drawing/2014/main" id="{D1EA22B0-DEEE-966F-AB4B-C3F277920A3F}"/>
              </a:ext>
            </a:extLst>
          </p:cNvPr>
          <p:cNvSpPr txBox="1"/>
          <p:nvPr/>
        </p:nvSpPr>
        <p:spPr>
          <a:xfrm>
            <a:off x="6541067" y="5515975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D:</a:t>
            </a:r>
          </a:p>
        </p:txBody>
      </p:sp>
      <p:sp>
        <p:nvSpPr>
          <p:cNvPr id="16" name="#sl-pollanswer(3)">
            <a:extLst>
              <a:ext uri="{FF2B5EF4-FFF2-40B4-BE49-F238E27FC236}">
                <a16:creationId xmlns:a16="http://schemas.microsoft.com/office/drawing/2014/main" id="{5B754836-4455-6A23-000B-50D23279D36A}"/>
              </a:ext>
            </a:extLst>
          </p:cNvPr>
          <p:cNvSpPr txBox="1"/>
          <p:nvPr/>
        </p:nvSpPr>
        <p:spPr>
          <a:xfrm>
            <a:off x="6987117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 fontScale="92500"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regulate things like scams and cyber attacks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Background">
            <a:extLst>
              <a:ext uri="{FF2B5EF4-FFF2-40B4-BE49-F238E27FC236}">
                <a16:creationId xmlns:a16="http://schemas.microsoft.com/office/drawing/2014/main" id="{8CA12F41-8FF1-8D6F-3E16-B245AA49C911}"/>
              </a:ext>
            </a:extLst>
          </p:cNvPr>
          <p:cNvSpPr/>
          <p:nvPr/>
        </p:nvSpPr>
        <p:spPr>
          <a:xfrm>
            <a:off x="1455164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0" name="C">
            <a:extLst>
              <a:ext uri="{FF2B5EF4-FFF2-40B4-BE49-F238E27FC236}">
                <a16:creationId xmlns:a16="http://schemas.microsoft.com/office/drawing/2014/main" id="{1B27A653-2021-0F61-2233-D8119EF3220F}"/>
              </a:ext>
            </a:extLst>
          </p:cNvPr>
          <p:cNvSpPr txBox="1"/>
          <p:nvPr/>
        </p:nvSpPr>
        <p:spPr>
          <a:xfrm>
            <a:off x="1719560" y="5515975"/>
            <a:ext cx="511849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C:</a:t>
            </a:r>
          </a:p>
        </p:txBody>
      </p:sp>
      <p:sp>
        <p:nvSpPr>
          <p:cNvPr id="32" name="#sl-pollanswer(2)">
            <a:extLst>
              <a:ext uri="{FF2B5EF4-FFF2-40B4-BE49-F238E27FC236}">
                <a16:creationId xmlns:a16="http://schemas.microsoft.com/office/drawing/2014/main" id="{898E367D-07B1-7A6B-ABBF-6EE1DDC6E218}"/>
              </a:ext>
            </a:extLst>
          </p:cNvPr>
          <p:cNvSpPr txBox="1"/>
          <p:nvPr/>
        </p:nvSpPr>
        <p:spPr>
          <a:xfrm>
            <a:off x="2165610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create social media content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989C3932-7952-73C6-4EA3-5F88B0CA4BAF}"/>
              </a:ext>
            </a:extLst>
          </p:cNvPr>
          <p:cNvCxnSpPr>
            <a:cxnSpLocks/>
          </p:cNvCxnSpPr>
          <p:nvPr/>
        </p:nvCxnSpPr>
        <p:spPr>
          <a:xfrm>
            <a:off x="0" y="4654534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A5171865-F7F6-0CC0-BAE9-9A07C4EFD5D6}"/>
              </a:ext>
            </a:extLst>
          </p:cNvPr>
          <p:cNvSpPr/>
          <p:nvPr/>
        </p:nvSpPr>
        <p:spPr>
          <a:xfrm>
            <a:off x="6274399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FEDD0E2E-2A80-A359-A210-B19EA8651875}"/>
              </a:ext>
            </a:extLst>
          </p:cNvPr>
          <p:cNvSpPr txBox="1"/>
          <p:nvPr/>
        </p:nvSpPr>
        <p:spPr>
          <a:xfrm>
            <a:off x="6538795" y="4387760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4909707B-AD91-C3DA-E877-B4040A0F23ED}"/>
              </a:ext>
            </a:extLst>
          </p:cNvPr>
          <p:cNvSpPr txBox="1"/>
          <p:nvPr/>
        </p:nvSpPr>
        <p:spPr>
          <a:xfrm>
            <a:off x="6984845" y="4192036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 fontScale="92500" lnSpcReduction="20000"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empower Australians to have safer online experiences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BDECBAEA-3041-995F-700B-B6BF74B58EBC}"/>
              </a:ext>
            </a:extLst>
          </p:cNvPr>
          <p:cNvSpPr/>
          <p:nvPr/>
        </p:nvSpPr>
        <p:spPr>
          <a:xfrm>
            <a:off x="1452892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14B76261-8CB5-3076-DBFF-4A4CE8D59D0A}"/>
              </a:ext>
            </a:extLst>
          </p:cNvPr>
          <p:cNvSpPr txBox="1"/>
          <p:nvPr/>
        </p:nvSpPr>
        <p:spPr>
          <a:xfrm>
            <a:off x="1717288" y="4387760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053EC495-9956-D1E6-5CAA-928668A16ABE}"/>
              </a:ext>
            </a:extLst>
          </p:cNvPr>
          <p:cNvSpPr txBox="1"/>
          <p:nvPr/>
        </p:nvSpPr>
        <p:spPr>
          <a:xfrm>
            <a:off x="2163338" y="4192036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monitor internet speed in Australia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58BCF19C-F6E4-72E3-C8A5-E35F7341DA5A}"/>
              </a:ext>
            </a:extLst>
          </p:cNvPr>
          <p:cNvGrpSpPr/>
          <p:nvPr/>
        </p:nvGrpSpPr>
        <p:grpSpPr>
          <a:xfrm>
            <a:off x="0" y="2860778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AE14ECED-B05C-98BB-F679-AB571F5851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4490191A-3E11-F271-6BD0-22ABDF54B679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0DD1B53-3468-4C77-8B75-2EDD1D294C59}"/>
              </a:ext>
            </a:extLst>
          </p:cNvPr>
          <p:cNvSpPr txBox="1"/>
          <p:nvPr/>
        </p:nvSpPr>
        <p:spPr>
          <a:xfrm>
            <a:off x="1894775" y="2973935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BDAED5"/>
                </a:solidFill>
                <a:latin typeface="Work Sans" pitchFamily="2" charset="77"/>
              </a:rPr>
              <a:t>3. </a:t>
            </a:r>
            <a:endParaRPr lang="en-US" sz="3200" b="1">
              <a:solidFill>
                <a:schemeClr val="bg1"/>
              </a:solidFill>
              <a:latin typeface="Work Sans" pitchFamily="2" charset="77"/>
            </a:endParaRP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4B5B2A7-D46F-46EE-27E4-9B9627289030}"/>
              </a:ext>
            </a:extLst>
          </p:cNvPr>
          <p:cNvSpPr txBox="1">
            <a:spLocks/>
          </p:cNvSpPr>
          <p:nvPr/>
        </p:nvSpPr>
        <p:spPr>
          <a:xfrm>
            <a:off x="2555342" y="3074528"/>
            <a:ext cx="8859006" cy="861774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What is the main role of the eSafety Commissioner?</a:t>
            </a:r>
          </a:p>
        </p:txBody>
      </p:sp>
    </p:spTree>
    <p:extLst>
      <p:ext uri="{BB962C8B-B14F-4D97-AF65-F5344CB8AC3E}">
        <p14:creationId xmlns:p14="http://schemas.microsoft.com/office/powerpoint/2010/main" val="38181653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creenshot of a web page&#10;&#10;Description automatically generated">
            <a:extLst>
              <a:ext uri="{FF2B5EF4-FFF2-40B4-BE49-F238E27FC236}">
                <a16:creationId xmlns:a16="http://schemas.microsoft.com/office/drawing/2014/main" id="{40441AE1-02B6-821C-D732-F9C370AECCD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4539" b="28232"/>
          <a:stretch/>
        </p:blipFill>
        <p:spPr>
          <a:xfrm>
            <a:off x="3211314" y="272410"/>
            <a:ext cx="5661494" cy="2620622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68F2DB4F-1622-8577-C609-48F111572E3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138098" y="424236"/>
            <a:ext cx="2451129" cy="394365"/>
          </a:xfrm>
          <a:prstGeom prst="rect">
            <a:avLst/>
          </a:prstGeom>
        </p:spPr>
      </p:pic>
      <p:cxnSp>
        <p:nvCxnSpPr>
          <p:cNvPr id="5" name="Answer Line 2">
            <a:extLst>
              <a:ext uri="{FF2B5EF4-FFF2-40B4-BE49-F238E27FC236}">
                <a16:creationId xmlns:a16="http://schemas.microsoft.com/office/drawing/2014/main" id="{7EFBC67C-CFBE-0071-29B9-0BA261F7EC4E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Background">
            <a:extLst>
              <a:ext uri="{FF2B5EF4-FFF2-40B4-BE49-F238E27FC236}">
                <a16:creationId xmlns:a16="http://schemas.microsoft.com/office/drawing/2014/main" id="{83B09308-6583-D694-8690-0CE25AD099E8}"/>
              </a:ext>
            </a:extLst>
          </p:cNvPr>
          <p:cNvSpPr/>
          <p:nvPr/>
        </p:nvSpPr>
        <p:spPr>
          <a:xfrm>
            <a:off x="6276671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5" name="D">
            <a:extLst>
              <a:ext uri="{FF2B5EF4-FFF2-40B4-BE49-F238E27FC236}">
                <a16:creationId xmlns:a16="http://schemas.microsoft.com/office/drawing/2014/main" id="{D1EA22B0-DEEE-966F-AB4B-C3F277920A3F}"/>
              </a:ext>
            </a:extLst>
          </p:cNvPr>
          <p:cNvSpPr txBox="1"/>
          <p:nvPr/>
        </p:nvSpPr>
        <p:spPr>
          <a:xfrm>
            <a:off x="6541067" y="5515975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D:</a:t>
            </a:r>
          </a:p>
        </p:txBody>
      </p:sp>
      <p:sp>
        <p:nvSpPr>
          <p:cNvPr id="16" name="#sl-pollanswer(3)">
            <a:extLst>
              <a:ext uri="{FF2B5EF4-FFF2-40B4-BE49-F238E27FC236}">
                <a16:creationId xmlns:a16="http://schemas.microsoft.com/office/drawing/2014/main" id="{5B754836-4455-6A23-000B-50D23279D36A}"/>
              </a:ext>
            </a:extLst>
          </p:cNvPr>
          <p:cNvSpPr txBox="1"/>
          <p:nvPr/>
        </p:nvSpPr>
        <p:spPr>
          <a:xfrm>
            <a:off x="6987117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 fontScale="92500"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regulate things like scams and cyber attacks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Background">
            <a:extLst>
              <a:ext uri="{FF2B5EF4-FFF2-40B4-BE49-F238E27FC236}">
                <a16:creationId xmlns:a16="http://schemas.microsoft.com/office/drawing/2014/main" id="{8CA12F41-8FF1-8D6F-3E16-B245AA49C911}"/>
              </a:ext>
            </a:extLst>
          </p:cNvPr>
          <p:cNvSpPr/>
          <p:nvPr/>
        </p:nvSpPr>
        <p:spPr>
          <a:xfrm>
            <a:off x="1455164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0" name="C">
            <a:extLst>
              <a:ext uri="{FF2B5EF4-FFF2-40B4-BE49-F238E27FC236}">
                <a16:creationId xmlns:a16="http://schemas.microsoft.com/office/drawing/2014/main" id="{1B27A653-2021-0F61-2233-D8119EF3220F}"/>
              </a:ext>
            </a:extLst>
          </p:cNvPr>
          <p:cNvSpPr txBox="1"/>
          <p:nvPr/>
        </p:nvSpPr>
        <p:spPr>
          <a:xfrm>
            <a:off x="1719560" y="5515975"/>
            <a:ext cx="511849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C:</a:t>
            </a:r>
          </a:p>
        </p:txBody>
      </p:sp>
      <p:sp>
        <p:nvSpPr>
          <p:cNvPr id="32" name="#sl-pollanswer(2)">
            <a:extLst>
              <a:ext uri="{FF2B5EF4-FFF2-40B4-BE49-F238E27FC236}">
                <a16:creationId xmlns:a16="http://schemas.microsoft.com/office/drawing/2014/main" id="{898E367D-07B1-7A6B-ABBF-6EE1DDC6E218}"/>
              </a:ext>
            </a:extLst>
          </p:cNvPr>
          <p:cNvSpPr txBox="1"/>
          <p:nvPr/>
        </p:nvSpPr>
        <p:spPr>
          <a:xfrm>
            <a:off x="2165610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create social media content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989C3932-7952-73C6-4EA3-5F88B0CA4BAF}"/>
              </a:ext>
            </a:extLst>
          </p:cNvPr>
          <p:cNvCxnSpPr>
            <a:cxnSpLocks/>
          </p:cNvCxnSpPr>
          <p:nvPr/>
        </p:nvCxnSpPr>
        <p:spPr>
          <a:xfrm>
            <a:off x="0" y="4654534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A5171865-F7F6-0CC0-BAE9-9A07C4EFD5D6}"/>
              </a:ext>
            </a:extLst>
          </p:cNvPr>
          <p:cNvSpPr/>
          <p:nvPr/>
        </p:nvSpPr>
        <p:spPr>
          <a:xfrm>
            <a:off x="6274399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FEDD0E2E-2A80-A359-A210-B19EA8651875}"/>
              </a:ext>
            </a:extLst>
          </p:cNvPr>
          <p:cNvSpPr txBox="1"/>
          <p:nvPr/>
        </p:nvSpPr>
        <p:spPr>
          <a:xfrm>
            <a:off x="6538795" y="4387760"/>
            <a:ext cx="496626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4909707B-AD91-C3DA-E877-B4040A0F23ED}"/>
              </a:ext>
            </a:extLst>
          </p:cNvPr>
          <p:cNvSpPr txBox="1"/>
          <p:nvPr/>
        </p:nvSpPr>
        <p:spPr>
          <a:xfrm>
            <a:off x="6984845" y="4192036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 fontScale="92500" lnSpcReduction="20000"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empower Australians to have safer online experiences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BDECBAEA-3041-995F-700B-B6BF74B58EBC}"/>
              </a:ext>
            </a:extLst>
          </p:cNvPr>
          <p:cNvSpPr/>
          <p:nvPr/>
        </p:nvSpPr>
        <p:spPr>
          <a:xfrm>
            <a:off x="1452892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14B76261-8CB5-3076-DBFF-4A4CE8D59D0A}"/>
              </a:ext>
            </a:extLst>
          </p:cNvPr>
          <p:cNvSpPr txBox="1"/>
          <p:nvPr/>
        </p:nvSpPr>
        <p:spPr>
          <a:xfrm>
            <a:off x="1717288" y="4387760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053EC495-9956-D1E6-5CAA-928668A16ABE}"/>
              </a:ext>
            </a:extLst>
          </p:cNvPr>
          <p:cNvSpPr txBox="1"/>
          <p:nvPr/>
        </p:nvSpPr>
        <p:spPr>
          <a:xfrm>
            <a:off x="2163338" y="4192036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monitor internet speed in Australia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58BCF19C-F6E4-72E3-C8A5-E35F7341DA5A}"/>
              </a:ext>
            </a:extLst>
          </p:cNvPr>
          <p:cNvGrpSpPr/>
          <p:nvPr/>
        </p:nvGrpSpPr>
        <p:grpSpPr>
          <a:xfrm>
            <a:off x="0" y="2860778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AE14ECED-B05C-98BB-F679-AB571F5851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4490191A-3E11-F271-6BD0-22ABDF54B679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0DD1B53-3468-4C77-8B75-2EDD1D294C59}"/>
              </a:ext>
            </a:extLst>
          </p:cNvPr>
          <p:cNvSpPr txBox="1"/>
          <p:nvPr/>
        </p:nvSpPr>
        <p:spPr>
          <a:xfrm>
            <a:off x="1894775" y="2973935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BDAED5"/>
                </a:solidFill>
                <a:latin typeface="Work Sans" pitchFamily="2" charset="77"/>
              </a:rPr>
              <a:t>3. </a:t>
            </a:r>
            <a:endParaRPr lang="en-US" sz="3200" b="1">
              <a:solidFill>
                <a:schemeClr val="bg1"/>
              </a:solidFill>
              <a:latin typeface="Work Sans" pitchFamily="2" charset="77"/>
            </a:endParaRP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4B5B2A7-D46F-46EE-27E4-9B9627289030}"/>
              </a:ext>
            </a:extLst>
          </p:cNvPr>
          <p:cNvSpPr txBox="1">
            <a:spLocks/>
          </p:cNvSpPr>
          <p:nvPr/>
        </p:nvSpPr>
        <p:spPr>
          <a:xfrm>
            <a:off x="2555342" y="3074528"/>
            <a:ext cx="8859006" cy="861774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What is the main role of the eSafety Commissioner?</a:t>
            </a:r>
          </a:p>
        </p:txBody>
      </p:sp>
    </p:spTree>
    <p:extLst>
      <p:ext uri="{BB962C8B-B14F-4D97-AF65-F5344CB8AC3E}">
        <p14:creationId xmlns:p14="http://schemas.microsoft.com/office/powerpoint/2010/main" val="1431070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5A56D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7E980CE4-D5CE-EA27-A224-CE1B883F33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535293"/>
            <a:ext cx="30480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68F2DB4F-1622-8577-C609-48F111572E3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138098" y="424236"/>
            <a:ext cx="2451129" cy="394365"/>
          </a:xfrm>
          <a:prstGeom prst="rect">
            <a:avLst/>
          </a:prstGeom>
        </p:spPr>
      </p:pic>
      <p:cxnSp>
        <p:nvCxnSpPr>
          <p:cNvPr id="5" name="Answer Line 2">
            <a:extLst>
              <a:ext uri="{FF2B5EF4-FFF2-40B4-BE49-F238E27FC236}">
                <a16:creationId xmlns:a16="http://schemas.microsoft.com/office/drawing/2014/main" id="{7EFBC67C-CFBE-0071-29B9-0BA261F7EC4E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Background">
            <a:extLst>
              <a:ext uri="{FF2B5EF4-FFF2-40B4-BE49-F238E27FC236}">
                <a16:creationId xmlns:a16="http://schemas.microsoft.com/office/drawing/2014/main" id="{83B09308-6583-D694-8690-0CE25AD099E8}"/>
              </a:ext>
            </a:extLst>
          </p:cNvPr>
          <p:cNvSpPr/>
          <p:nvPr/>
        </p:nvSpPr>
        <p:spPr>
          <a:xfrm>
            <a:off x="6276671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5" name="D">
            <a:extLst>
              <a:ext uri="{FF2B5EF4-FFF2-40B4-BE49-F238E27FC236}">
                <a16:creationId xmlns:a16="http://schemas.microsoft.com/office/drawing/2014/main" id="{D1EA22B0-DEEE-966F-AB4B-C3F277920A3F}"/>
              </a:ext>
            </a:extLst>
          </p:cNvPr>
          <p:cNvSpPr txBox="1"/>
          <p:nvPr/>
        </p:nvSpPr>
        <p:spPr>
          <a:xfrm>
            <a:off x="6541067" y="5515975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D:</a:t>
            </a:r>
          </a:p>
        </p:txBody>
      </p:sp>
      <p:sp>
        <p:nvSpPr>
          <p:cNvPr id="16" name="#sl-pollanswer(3)">
            <a:extLst>
              <a:ext uri="{FF2B5EF4-FFF2-40B4-BE49-F238E27FC236}">
                <a16:creationId xmlns:a16="http://schemas.microsoft.com/office/drawing/2014/main" id="{5B754836-4455-6A23-000B-50D23279D36A}"/>
              </a:ext>
            </a:extLst>
          </p:cNvPr>
          <p:cNvSpPr txBox="1"/>
          <p:nvPr/>
        </p:nvSpPr>
        <p:spPr>
          <a:xfrm>
            <a:off x="6987117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 of the above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Background">
            <a:extLst>
              <a:ext uri="{FF2B5EF4-FFF2-40B4-BE49-F238E27FC236}">
                <a16:creationId xmlns:a16="http://schemas.microsoft.com/office/drawing/2014/main" id="{8CA12F41-8FF1-8D6F-3E16-B245AA49C911}"/>
              </a:ext>
            </a:extLst>
          </p:cNvPr>
          <p:cNvSpPr/>
          <p:nvPr/>
        </p:nvSpPr>
        <p:spPr>
          <a:xfrm>
            <a:off x="1455164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0" name="C">
            <a:extLst>
              <a:ext uri="{FF2B5EF4-FFF2-40B4-BE49-F238E27FC236}">
                <a16:creationId xmlns:a16="http://schemas.microsoft.com/office/drawing/2014/main" id="{1B27A653-2021-0F61-2233-D8119EF3220F}"/>
              </a:ext>
            </a:extLst>
          </p:cNvPr>
          <p:cNvSpPr txBox="1"/>
          <p:nvPr/>
        </p:nvSpPr>
        <p:spPr>
          <a:xfrm>
            <a:off x="1719560" y="5515975"/>
            <a:ext cx="511849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C:</a:t>
            </a:r>
          </a:p>
        </p:txBody>
      </p:sp>
      <p:sp>
        <p:nvSpPr>
          <p:cNvPr id="32" name="#sl-pollanswer(2)">
            <a:extLst>
              <a:ext uri="{FF2B5EF4-FFF2-40B4-BE49-F238E27FC236}">
                <a16:creationId xmlns:a16="http://schemas.microsoft.com/office/drawing/2014/main" id="{898E367D-07B1-7A6B-ABBF-6EE1DDC6E218}"/>
              </a:ext>
            </a:extLst>
          </p:cNvPr>
          <p:cNvSpPr txBox="1"/>
          <p:nvPr/>
        </p:nvSpPr>
        <p:spPr>
          <a:xfrm>
            <a:off x="2165610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Image-based abuse (revenge porn)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989C3932-7952-73C6-4EA3-5F88B0CA4BAF}"/>
              </a:ext>
            </a:extLst>
          </p:cNvPr>
          <p:cNvCxnSpPr>
            <a:cxnSpLocks/>
          </p:cNvCxnSpPr>
          <p:nvPr/>
        </p:nvCxnSpPr>
        <p:spPr>
          <a:xfrm>
            <a:off x="0" y="4654534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A5171865-F7F6-0CC0-BAE9-9A07C4EFD5D6}"/>
              </a:ext>
            </a:extLst>
          </p:cNvPr>
          <p:cNvSpPr/>
          <p:nvPr/>
        </p:nvSpPr>
        <p:spPr>
          <a:xfrm>
            <a:off x="6274399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FEDD0E2E-2A80-A359-A210-B19EA8651875}"/>
              </a:ext>
            </a:extLst>
          </p:cNvPr>
          <p:cNvSpPr txBox="1"/>
          <p:nvPr/>
        </p:nvSpPr>
        <p:spPr>
          <a:xfrm>
            <a:off x="6538795" y="4387760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4909707B-AD91-C3DA-E877-B4040A0F23ED}"/>
              </a:ext>
            </a:extLst>
          </p:cNvPr>
          <p:cNvSpPr txBox="1"/>
          <p:nvPr/>
        </p:nvSpPr>
        <p:spPr>
          <a:xfrm>
            <a:off x="6984845" y="4192036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Adult cyber abuse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BDECBAEA-3041-995F-700B-B6BF74B58EBC}"/>
              </a:ext>
            </a:extLst>
          </p:cNvPr>
          <p:cNvSpPr/>
          <p:nvPr/>
        </p:nvSpPr>
        <p:spPr>
          <a:xfrm>
            <a:off x="1452892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14B76261-8CB5-3076-DBFF-4A4CE8D59D0A}"/>
              </a:ext>
            </a:extLst>
          </p:cNvPr>
          <p:cNvSpPr txBox="1"/>
          <p:nvPr/>
        </p:nvSpPr>
        <p:spPr>
          <a:xfrm>
            <a:off x="1717288" y="4387760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053EC495-9956-D1E6-5CAA-928668A16ABE}"/>
              </a:ext>
            </a:extLst>
          </p:cNvPr>
          <p:cNvSpPr txBox="1"/>
          <p:nvPr/>
        </p:nvSpPr>
        <p:spPr>
          <a:xfrm>
            <a:off x="2163338" y="4192036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Cyberbullying	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58BCF19C-F6E4-72E3-C8A5-E35F7341DA5A}"/>
              </a:ext>
            </a:extLst>
          </p:cNvPr>
          <p:cNvGrpSpPr/>
          <p:nvPr/>
        </p:nvGrpSpPr>
        <p:grpSpPr>
          <a:xfrm>
            <a:off x="0" y="2860778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AE14ECED-B05C-98BB-F679-AB571F5851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4490191A-3E11-F271-6BD0-22ABDF54B679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0DD1B53-3468-4C77-8B75-2EDD1D294C59}"/>
              </a:ext>
            </a:extLst>
          </p:cNvPr>
          <p:cNvSpPr txBox="1"/>
          <p:nvPr/>
        </p:nvSpPr>
        <p:spPr>
          <a:xfrm>
            <a:off x="1894775" y="2973935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BDAED5"/>
                </a:solidFill>
                <a:latin typeface="Work Sans" pitchFamily="2" charset="77"/>
              </a:rPr>
              <a:t>4. </a:t>
            </a:r>
            <a:endParaRPr lang="en-US" sz="3200" b="1">
              <a:solidFill>
                <a:schemeClr val="bg1"/>
              </a:solidFill>
              <a:latin typeface="Work Sans" pitchFamily="2" charset="77"/>
            </a:endParaRP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4B5B2A7-D46F-46EE-27E4-9B9627289030}"/>
              </a:ext>
            </a:extLst>
          </p:cNvPr>
          <p:cNvSpPr txBox="1">
            <a:spLocks/>
          </p:cNvSpPr>
          <p:nvPr/>
        </p:nvSpPr>
        <p:spPr>
          <a:xfrm>
            <a:off x="2555342" y="3074528"/>
            <a:ext cx="8183766" cy="723275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350" b="1">
                <a:solidFill>
                  <a:schemeClr val="bg1"/>
                </a:solidFill>
                <a:latin typeface="Work Sans SemiBold" pitchFamily="2" charset="77"/>
              </a:rPr>
              <a:t>Which of these issues does the eSafety Commissioner address through their reporting functions?</a:t>
            </a:r>
          </a:p>
        </p:txBody>
      </p:sp>
    </p:spTree>
    <p:extLst>
      <p:ext uri="{BB962C8B-B14F-4D97-AF65-F5344CB8AC3E}">
        <p14:creationId xmlns:p14="http://schemas.microsoft.com/office/powerpoint/2010/main" val="2242158644"/>
      </p:ext>
    </p:extLst>
  </p:cSld>
  <p:clrMapOvr>
    <a:masterClrMapping/>
  </p:clrMapOvr>
  <p:timing>
    <p:tnLst>
      <p:par>
        <p:cTn id="1" dur="indefinite" restart="never" nodeType="tmRoot">
          <p:childTnLst>
            <p:par>
              <p:cTn id="2"/>
            </p:par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50c5d4ca-357f-43be-8aad-fdc315b3ffef"/>
    <lcf76f155ced4ddcb4097134ff3c332f xmlns="cc550552-fcf3-4ebf-bc9f-a910a97965e9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EEE1924D58D5D4EA943E2ADEBF9A5A2" ma:contentTypeVersion="18" ma:contentTypeDescription="Create a new document." ma:contentTypeScope="" ma:versionID="639b111da1434b1fc2cbf9a1a8d04589">
  <xsd:schema xmlns:xsd="http://www.w3.org/2001/XMLSchema" xmlns:xs="http://www.w3.org/2001/XMLSchema" xmlns:p="http://schemas.microsoft.com/office/2006/metadata/properties" xmlns:ns2="cc550552-fcf3-4ebf-bc9f-a910a97965e9" xmlns:ns3="50c5d4ca-357f-43be-8aad-fdc315b3ffef" targetNamespace="http://schemas.microsoft.com/office/2006/metadata/properties" ma:root="true" ma:fieldsID="b4b52c694beef37ef24046f4149f557a" ns2:_="" ns3:_="">
    <xsd:import namespace="cc550552-fcf3-4ebf-bc9f-a910a97965e9"/>
    <xsd:import namespace="50c5d4ca-357f-43be-8aad-fdc315b3ffe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550552-fcf3-4ebf-bc9f-a910a97965e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9f8dbb40-4f13-44e9-bf49-8a7bb6c139e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4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0c5d4ca-357f-43be-8aad-fdc315b3ffef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3baf8b22-5a3e-4de3-b150-73c9d1250a8e}" ma:internalName="TaxCatchAll" ma:showField="CatchAllData" ma:web="50c5d4ca-357f-43be-8aad-fdc315b3ffe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442F738-69DA-4EB0-9C2F-CCFC04892FF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89B77BA-5037-43ED-AC35-E1D29DE2EA62}">
  <ds:schemaRefs>
    <ds:schemaRef ds:uri="50c5d4ca-357f-43be-8aad-fdc315b3ffef"/>
    <ds:schemaRef ds:uri="cc550552-fcf3-4ebf-bc9f-a910a97965e9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C5FCF3A7-F412-47D6-8E35-0AD868F17A4B}">
  <ds:schemaRefs>
    <ds:schemaRef ds:uri="50c5d4ca-357f-43be-8aad-fdc315b3ffef"/>
    <ds:schemaRef ds:uri="cc550552-fcf3-4ebf-bc9f-a910a97965e9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1728</Words>
  <Application>Microsoft Office PowerPoint</Application>
  <PresentationFormat>Widescreen</PresentationFormat>
  <Paragraphs>595</Paragraphs>
  <Slides>66</Slides>
  <Notes>66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66</vt:i4>
      </vt:variant>
    </vt:vector>
  </HeadingPairs>
  <TitlesOfParts>
    <vt:vector size="74" baseType="lpstr">
      <vt:lpstr>Abadi Extra Light</vt:lpstr>
      <vt:lpstr>Arial</vt:lpstr>
      <vt:lpstr>Calibri</vt:lpstr>
      <vt:lpstr>Calibri Light</vt:lpstr>
      <vt:lpstr>Work Sans</vt:lpstr>
      <vt:lpstr>Work Sans Medium</vt:lpstr>
      <vt:lpstr>Work Sans SemiBold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Lana Udre</dc:creator>
  <cp:lastModifiedBy>Laura White</cp:lastModifiedBy>
  <cp:revision>5</cp:revision>
  <dcterms:created xsi:type="dcterms:W3CDTF">2024-11-05T03:17:21Z</dcterms:created>
  <dcterms:modified xsi:type="dcterms:W3CDTF">2025-01-22T04:19:42Z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0x0101006EEE1924D58D5D4EA943E2ADEBF9A5A2</vt:lpwstr>
  </property>
  <property fmtid="{D5CDD505-2E9C-101B-9397-08002B2CF9AE}" pid="3" name="MediaServiceImageTags">
    <vt:lpwstr/>
  </property>
</Properties>
</file>