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17"/>
  </p:notesMasterIdLst>
  <p:sldIdLst>
    <p:sldId id="258" r:id="rId5"/>
    <p:sldId id="272" r:id="rId6"/>
    <p:sldId id="277" r:id="rId7"/>
    <p:sldId id="275" r:id="rId8"/>
    <p:sldId id="257" r:id="rId9"/>
    <p:sldId id="267" r:id="rId10"/>
    <p:sldId id="268" r:id="rId11"/>
    <p:sldId id="269" r:id="rId12"/>
    <p:sldId id="270" r:id="rId13"/>
    <p:sldId id="271" r:id="rId14"/>
    <p:sldId id="273" r:id="rId15"/>
    <p:sldId id="264"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B8865"/>
    <a:srgbClr val="02182E"/>
    <a:srgbClr val="941651"/>
    <a:srgbClr val="FF779F"/>
    <a:srgbClr val="7E6CA1"/>
    <a:srgbClr val="60CDC9"/>
    <a:srgbClr val="7F3568"/>
    <a:srgbClr val="BDAED5"/>
    <a:srgbClr val="55A56D"/>
    <a:srgbClr val="5766D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032"/>
    <p:restoredTop sz="81643"/>
  </p:normalViewPr>
  <p:slideViewPr>
    <p:cSldViewPr snapToGrid="0">
      <p:cViewPr varScale="1">
        <p:scale>
          <a:sx n="132" d="100"/>
          <a:sy n="132" d="100"/>
        </p:scale>
        <p:origin x="3552" y="13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achel Ganino" userId="af4ace6b-0fd5-42a6-b8c9-ba7554d90a32" providerId="ADAL" clId="{6DA47D6C-93D4-4C63-87F9-A8A34CB64E40}"/>
    <pc:docChg chg="modSld">
      <pc:chgData name="Rachel Ganino" userId="af4ace6b-0fd5-42a6-b8c9-ba7554d90a32" providerId="ADAL" clId="{6DA47D6C-93D4-4C63-87F9-A8A34CB64E40}" dt="2024-12-02T06:23:45.441" v="172" actId="20577"/>
      <pc:docMkLst>
        <pc:docMk/>
      </pc:docMkLst>
      <pc:sldChg chg="modNotesTx">
        <pc:chgData name="Rachel Ganino" userId="af4ace6b-0fd5-42a6-b8c9-ba7554d90a32" providerId="ADAL" clId="{6DA47D6C-93D4-4C63-87F9-A8A34CB64E40}" dt="2024-12-02T06:23:45.441" v="172" actId="20577"/>
        <pc:sldMkLst>
          <pc:docMk/>
          <pc:sldMk cId="512315079" sldId="264"/>
        </pc:sldMkLst>
      </pc:sldChg>
      <pc:sldChg chg="modNotesTx">
        <pc:chgData name="Rachel Ganino" userId="af4ace6b-0fd5-42a6-b8c9-ba7554d90a32" providerId="ADAL" clId="{6DA47D6C-93D4-4C63-87F9-A8A34CB64E40}" dt="2024-12-02T06:23:15.807" v="0" actId="20577"/>
        <pc:sldMkLst>
          <pc:docMk/>
          <pc:sldMk cId="952498278" sldId="273"/>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FAC428E-73B4-FC4D-A18F-DF52A2BF8F28}" type="datetimeFigureOut">
              <a:rPr lang="en-US" smtClean="0"/>
              <a:t>12/2/2024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06CA9D6-F039-DD47-8DAD-08E4298CEEC2}" type="slidenum">
              <a:rPr lang="en-US" smtClean="0"/>
              <a:t>‹#›</a:t>
            </a:fld>
            <a:endParaRPr lang="en-US"/>
          </a:p>
        </p:txBody>
      </p:sp>
    </p:spTree>
    <p:extLst>
      <p:ext uri="{BB962C8B-B14F-4D97-AF65-F5344CB8AC3E}">
        <p14:creationId xmlns:p14="http://schemas.microsoft.com/office/powerpoint/2010/main" val="25193096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twitter.com/eSafetyOffice?ref_src=twsrc%5Egoogle%7Ctwcamp%5Eserp%7Ctwgr%5Eauthor" TargetMode="External"/><Relationship Id="rId2" Type="http://schemas.openxmlformats.org/officeDocument/2006/relationships/slide" Target="../slides/slide11.xml"/><Relationship Id="rId1" Type="http://schemas.openxmlformats.org/officeDocument/2006/relationships/notesMaster" Target="../notesMasters/notesMaster1.xml"/><Relationship Id="rId4" Type="http://schemas.openxmlformats.org/officeDocument/2006/relationships/hyperlink" Target="https://www.esafety.gov.au/parents/webinars" TargetMode="Externa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saferinternetday.org/"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Hello and welcome everyone to our Safer Internet Day presentation created by the eSafety Commissioner. </a:t>
            </a:r>
          </a:p>
        </p:txBody>
      </p:sp>
      <p:sp>
        <p:nvSpPr>
          <p:cNvPr id="4" name="Slide Number Placeholder 3"/>
          <p:cNvSpPr>
            <a:spLocks noGrp="1"/>
          </p:cNvSpPr>
          <p:nvPr>
            <p:ph type="sldNum" sz="quarter" idx="5"/>
          </p:nvPr>
        </p:nvSpPr>
        <p:spPr/>
        <p:txBody>
          <a:bodyPr/>
          <a:lstStyle/>
          <a:p>
            <a:fld id="{306CA9D6-F039-DD47-8DAD-08E4298CEEC2}" type="slidenum">
              <a:rPr lang="en-US" smtClean="0"/>
              <a:t>1</a:t>
            </a:fld>
            <a:endParaRPr lang="en-US"/>
          </a:p>
        </p:txBody>
      </p:sp>
    </p:spTree>
    <p:extLst>
      <p:ext uri="{BB962C8B-B14F-4D97-AF65-F5344CB8AC3E}">
        <p14:creationId xmlns:p14="http://schemas.microsoft.com/office/powerpoint/2010/main" val="22464361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GB" b="1" i="0" u="none" strike="noStrike" dirty="0">
                <a:solidFill>
                  <a:srgbClr val="000000"/>
                </a:solidFill>
                <a:effectLst/>
                <a:latin typeface="Calibri" panose="020F0502020204030204" pitchFamily="34" charset="0"/>
              </a:rPr>
              <a:t>Tip 5 – Share online safety resources - Promote online safety tools and tips with your networks and communities, friends, family and colleagues </a:t>
            </a:r>
            <a:r>
              <a:rPr lang="en-US" b="0" i="0" dirty="0">
                <a:solidFill>
                  <a:srgbClr val="444444"/>
                </a:solidFill>
                <a:effectLst/>
                <a:latin typeface="Calibri" panose="020F0502020204030204" pitchFamily="34" charset="0"/>
              </a:rPr>
              <a:t>​</a:t>
            </a:r>
          </a:p>
          <a:p>
            <a:pPr algn="l" rtl="0" fontAlgn="base"/>
            <a:r>
              <a:rPr lang="en-GB" b="0" i="0" dirty="0">
                <a:solidFill>
                  <a:srgbClr val="444444"/>
                </a:solidFill>
                <a:effectLst/>
                <a:latin typeface="Calibri" panose="020F0502020204030204" pitchFamily="34" charset="0"/>
              </a:rPr>
              <a:t>​</a:t>
            </a:r>
          </a:p>
          <a:p>
            <a:pPr algn="l" rtl="0" fontAlgn="base"/>
            <a:r>
              <a:rPr lang="en-GB" b="0" i="0" u="none" strike="noStrike" dirty="0">
                <a:solidFill>
                  <a:srgbClr val="000000"/>
                </a:solidFill>
                <a:effectLst/>
                <a:latin typeface="Calibri" panose="020F0502020204030204" pitchFamily="34" charset="0"/>
              </a:rPr>
              <a:t>Learning about online safety risks and then sharing them with your network equips you and others with the knowledge and tools to protect themselves, encourages safer online practices and helps create a more aware, responsible and supportive online community. </a:t>
            </a:r>
            <a:r>
              <a:rPr lang="en-US" b="0" i="0" dirty="0">
                <a:solidFill>
                  <a:srgbClr val="444444"/>
                </a:solidFill>
                <a:effectLst/>
                <a:latin typeface="Calibri" panose="020F0502020204030204" pitchFamily="34" charset="0"/>
              </a:rPr>
              <a:t>​</a:t>
            </a:r>
          </a:p>
          <a:p>
            <a:pPr algn="l" rtl="0" fontAlgn="base"/>
            <a:r>
              <a:rPr lang="en-GB" b="0" i="0" dirty="0">
                <a:solidFill>
                  <a:srgbClr val="444444"/>
                </a:solidFill>
                <a:effectLst/>
                <a:latin typeface="Calibri" panose="020F0502020204030204" pitchFamily="34" charset="0"/>
              </a:rPr>
              <a:t>​</a:t>
            </a:r>
          </a:p>
          <a:p>
            <a:pPr algn="l" rtl="0" fontAlgn="base"/>
            <a:r>
              <a:rPr lang="en-GB" b="0" i="0" u="none" strike="noStrike" dirty="0">
                <a:solidFill>
                  <a:srgbClr val="000000"/>
                </a:solidFill>
                <a:effectLst/>
                <a:latin typeface="Calibri" panose="020F0502020204030204" pitchFamily="34" charset="0"/>
              </a:rPr>
              <a:t>This includes sharing helpful advice from </a:t>
            </a:r>
            <a:r>
              <a:rPr lang="en-GB" b="0" i="0" u="none" strike="noStrike" dirty="0" err="1">
                <a:solidFill>
                  <a:srgbClr val="000000"/>
                </a:solidFill>
                <a:effectLst/>
                <a:latin typeface="Calibri" panose="020F0502020204030204" pitchFamily="34" charset="0"/>
              </a:rPr>
              <a:t>eSafety’s</a:t>
            </a:r>
            <a:r>
              <a:rPr lang="en-GB" b="0" i="0" u="none" strike="noStrike" dirty="0">
                <a:solidFill>
                  <a:srgbClr val="000000"/>
                </a:solidFill>
                <a:effectLst/>
                <a:latin typeface="Calibri" panose="020F0502020204030204" pitchFamily="34" charset="0"/>
              </a:rPr>
              <a:t> social channels or other reliable sources. </a:t>
            </a:r>
            <a:r>
              <a:rPr lang="en-US" b="0" i="0" dirty="0">
                <a:solidFill>
                  <a:srgbClr val="444444"/>
                </a:solidFill>
                <a:effectLst/>
                <a:latin typeface="Calibri" panose="020F0502020204030204" pitchFamily="34" charset="0"/>
              </a:rPr>
              <a:t>​</a:t>
            </a:r>
          </a:p>
          <a:p>
            <a:pPr algn="l" rtl="0" fontAlgn="base"/>
            <a:r>
              <a:rPr lang="en-AU" b="0" i="0" dirty="0">
                <a:solidFill>
                  <a:srgbClr val="444444"/>
                </a:solidFill>
                <a:effectLst/>
                <a:latin typeface="Calibri" panose="020F0502020204030204" pitchFamily="34" charset="0"/>
              </a:rPr>
              <a:t>​</a:t>
            </a:r>
          </a:p>
          <a:p>
            <a:endParaRPr lang="en-AU" dirty="0"/>
          </a:p>
          <a:p>
            <a:endParaRPr lang="en-US" dirty="0"/>
          </a:p>
        </p:txBody>
      </p:sp>
      <p:sp>
        <p:nvSpPr>
          <p:cNvPr id="4" name="Slide Number Placeholder 3"/>
          <p:cNvSpPr>
            <a:spLocks noGrp="1"/>
          </p:cNvSpPr>
          <p:nvPr>
            <p:ph type="sldNum" sz="quarter" idx="5"/>
          </p:nvPr>
        </p:nvSpPr>
        <p:spPr/>
        <p:txBody>
          <a:bodyPr/>
          <a:lstStyle/>
          <a:p>
            <a:fld id="{306CA9D6-F039-DD47-8DAD-08E4298CEEC2}" type="slidenum">
              <a:rPr lang="en-US" smtClean="0"/>
              <a:t>10</a:t>
            </a:fld>
            <a:endParaRPr lang="en-US"/>
          </a:p>
        </p:txBody>
      </p:sp>
    </p:spTree>
    <p:extLst>
      <p:ext uri="{BB962C8B-B14F-4D97-AF65-F5344CB8AC3E}">
        <p14:creationId xmlns:p14="http://schemas.microsoft.com/office/powerpoint/2010/main" val="1944927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AU" b="0" i="0" u="none" strike="noStrike" dirty="0">
                <a:solidFill>
                  <a:srgbClr val="242424"/>
                </a:solidFill>
                <a:effectLst/>
                <a:latin typeface="Arial" panose="020B0604020202020204" pitchFamily="34" charset="0"/>
              </a:rPr>
              <a:t>To wrap up, here are </a:t>
            </a:r>
            <a:r>
              <a:rPr lang="en-AU" b="0" i="0" u="none" strike="noStrike" dirty="0" err="1">
                <a:solidFill>
                  <a:srgbClr val="242424"/>
                </a:solidFill>
                <a:effectLst/>
                <a:latin typeface="Arial" panose="020B0604020202020204" pitchFamily="34" charset="0"/>
              </a:rPr>
              <a:t>eSafety’s</a:t>
            </a:r>
            <a:r>
              <a:rPr lang="en-AU" b="0" i="0" u="none" strike="noStrike" dirty="0">
                <a:solidFill>
                  <a:srgbClr val="242424"/>
                </a:solidFill>
                <a:effectLst/>
                <a:latin typeface="Arial" panose="020B0604020202020204" pitchFamily="34" charset="0"/>
              </a:rPr>
              <a:t> top suggestions to get involved in Safer Internet Day:</a:t>
            </a:r>
            <a:r>
              <a:rPr lang="en-US" b="0" i="0" dirty="0">
                <a:solidFill>
                  <a:srgbClr val="444444"/>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pPr algn="l" rtl="0" fontAlgn="base"/>
            <a:r>
              <a:rPr lang="en-AU" b="0" i="0" dirty="0">
                <a:solidFill>
                  <a:srgbClr val="444444"/>
                </a:solidFill>
                <a:effectLst/>
                <a:latin typeface="Arial" panose="020B0604020202020204" pitchFamily="34" charset="0"/>
              </a:rPr>
              <a:t>​</a:t>
            </a:r>
            <a:endParaRPr lang="en-AU" b="0" i="0" dirty="0">
              <a:solidFill>
                <a:srgbClr val="444444"/>
              </a:solidFill>
              <a:effectLst/>
              <a:latin typeface="Calibri" panose="020F0502020204030204" pitchFamily="34" charset="0"/>
            </a:endParaRPr>
          </a:p>
          <a:p>
            <a:pPr algn="l" rtl="0" fontAlgn="base">
              <a:buFont typeface="Arial" panose="020B0604020202020204" pitchFamily="34" charset="0"/>
              <a:buChar char="•"/>
            </a:pPr>
            <a:r>
              <a:rPr lang="en-GB" sz="1200" b="1" i="0" u="none" strike="noStrike" dirty="0">
                <a:solidFill>
                  <a:srgbClr val="000000"/>
                </a:solidFill>
                <a:effectLst/>
                <a:latin typeface="Calibri" panose="020F0502020204030204" pitchFamily="34" charset="0"/>
              </a:rPr>
              <a:t>Download</a:t>
            </a:r>
            <a:r>
              <a:rPr lang="en-GB" sz="1200" b="0" i="0" u="none" strike="noStrike" dirty="0">
                <a:solidFill>
                  <a:srgbClr val="000000"/>
                </a:solidFill>
                <a:effectLst/>
                <a:latin typeface="Calibri" panose="020F0502020204030204" pitchFamily="34" charset="0"/>
              </a:rPr>
              <a:t> the Toolkit and promote the assets to your community.</a:t>
            </a:r>
            <a:r>
              <a:rPr lang="en-GB" sz="1200" b="0" i="0" dirty="0">
                <a:solidFill>
                  <a:srgbClr val="444444"/>
                </a:solidFill>
                <a:effectLst/>
                <a:latin typeface="Calibri" panose="020F0502020204030204" pitchFamily="34" charset="0"/>
              </a:rPr>
              <a:t>​</a:t>
            </a:r>
            <a:br>
              <a:rPr lang="en-GB" sz="1200" b="0" i="0" dirty="0">
                <a:solidFill>
                  <a:srgbClr val="444444"/>
                </a:solidFill>
                <a:effectLst/>
                <a:latin typeface="Calibri" panose="020F0502020204030204" pitchFamily="34" charset="0"/>
              </a:rPr>
            </a:br>
            <a:r>
              <a:rPr lang="en-GB" sz="1200" b="0" i="0" dirty="0">
                <a:solidFill>
                  <a:srgbClr val="444444"/>
                </a:solidFill>
                <a:effectLst/>
                <a:latin typeface="Calibri" panose="020F0502020204030204" pitchFamily="34" charset="0"/>
              </a:rPr>
              <a:t>​</a:t>
            </a:r>
            <a:endParaRPr lang="en-GB" sz="12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GB" sz="1200" b="1" i="0" u="none" strike="noStrike" dirty="0">
                <a:solidFill>
                  <a:srgbClr val="000000"/>
                </a:solidFill>
                <a:effectLst/>
                <a:latin typeface="Calibri" panose="020F0502020204030204" pitchFamily="34" charset="0"/>
              </a:rPr>
              <a:t>Support Safer Internet Day on social using </a:t>
            </a:r>
            <a:r>
              <a:rPr lang="en-GB" sz="1200" b="0" i="0" u="none" strike="noStrike" dirty="0">
                <a:solidFill>
                  <a:srgbClr val="000000"/>
                </a:solidFill>
                <a:effectLst/>
                <a:latin typeface="Calibri" panose="020F0502020204030204" pitchFamily="34" charset="0"/>
              </a:rPr>
              <a:t>#SID2025 and #</a:t>
            </a:r>
            <a:r>
              <a:rPr lang="en-GB" sz="1200" b="0" i="0" u="none" strike="noStrike" dirty="0" err="1">
                <a:solidFill>
                  <a:srgbClr val="000000"/>
                </a:solidFill>
                <a:effectLst/>
                <a:latin typeface="Calibri" panose="020F0502020204030204" pitchFamily="34" charset="0"/>
              </a:rPr>
              <a:t>SaferInternet</a:t>
            </a:r>
            <a:r>
              <a:rPr lang="en-GB" sz="1200" b="0" i="0" u="none" strike="noStrike" dirty="0">
                <a:solidFill>
                  <a:srgbClr val="000000"/>
                </a:solidFill>
                <a:effectLst/>
                <a:latin typeface="Calibri" panose="020F0502020204030204" pitchFamily="34" charset="0"/>
              </a:rPr>
              <a:t> Day [Tag </a:t>
            </a:r>
            <a:r>
              <a:rPr lang="en-GB" sz="1200" b="0" i="0" u="sng" strike="noStrike" dirty="0">
                <a:solidFill>
                  <a:srgbClr val="414042"/>
                </a:solidFill>
                <a:effectLst/>
                <a:latin typeface="Calibri" panose="020F0502020204030204" pitchFamily="34" charset="0"/>
                <a:hlinkClick r:id="rId3"/>
              </a:rPr>
              <a:t>@eSafety</a:t>
            </a:r>
            <a:r>
              <a:rPr lang="en-GB" sz="1200" b="0" i="0" u="none" strike="noStrike" dirty="0">
                <a:solidFill>
                  <a:srgbClr val="000000"/>
                </a:solidFill>
                <a:effectLst/>
                <a:latin typeface="Calibri" panose="020F0502020204030204" pitchFamily="34" charset="0"/>
              </a:rPr>
              <a:t> so we can share your post too]</a:t>
            </a:r>
            <a:r>
              <a:rPr lang="en-GB" sz="1200" b="0" i="0" dirty="0">
                <a:solidFill>
                  <a:srgbClr val="444444"/>
                </a:solidFill>
                <a:effectLst/>
                <a:latin typeface="Calibri" panose="020F0502020204030204" pitchFamily="34" charset="0"/>
              </a:rPr>
              <a:t>​</a:t>
            </a:r>
            <a:br>
              <a:rPr lang="en-GB" sz="1200" b="0" i="0" dirty="0">
                <a:solidFill>
                  <a:srgbClr val="444444"/>
                </a:solidFill>
                <a:effectLst/>
                <a:latin typeface="Calibri" panose="020F0502020204030204" pitchFamily="34" charset="0"/>
              </a:rPr>
            </a:br>
            <a:r>
              <a:rPr lang="en-GB" sz="1200" b="0" i="0" dirty="0">
                <a:solidFill>
                  <a:srgbClr val="444444"/>
                </a:solidFill>
                <a:effectLst/>
                <a:latin typeface="Calibri" panose="020F0502020204030204" pitchFamily="34" charset="0"/>
              </a:rPr>
              <a:t>​</a:t>
            </a:r>
            <a:endParaRPr lang="en-GB" sz="12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GB" sz="1200" b="0" i="0" u="none" strike="noStrike" dirty="0">
                <a:solidFill>
                  <a:srgbClr val="000000"/>
                </a:solidFill>
                <a:effectLst/>
                <a:latin typeface="Calibri" panose="020F0502020204030204" pitchFamily="34" charset="0"/>
              </a:rPr>
              <a:t>Use</a:t>
            </a:r>
            <a:r>
              <a:rPr lang="en-GB" sz="1200" b="1" i="0" u="none" strike="noStrike" dirty="0">
                <a:solidFill>
                  <a:srgbClr val="000000"/>
                </a:solidFill>
                <a:effectLst/>
                <a:latin typeface="Calibri" panose="020F0502020204030204" pitchFamily="34" charset="0"/>
              </a:rPr>
              <a:t> </a:t>
            </a:r>
            <a:r>
              <a:rPr lang="en-GB" sz="1200" b="1" i="0" u="none" strike="noStrike" dirty="0" err="1">
                <a:solidFill>
                  <a:srgbClr val="000000"/>
                </a:solidFill>
                <a:effectLst/>
                <a:latin typeface="Calibri" panose="020F0502020204030204" pitchFamily="34" charset="0"/>
              </a:rPr>
              <a:t>eSafety’s</a:t>
            </a:r>
            <a:r>
              <a:rPr lang="en-GB" sz="1200" b="1" i="0" u="none" strike="noStrike" dirty="0">
                <a:solidFill>
                  <a:srgbClr val="000000"/>
                </a:solidFill>
                <a:effectLst/>
                <a:latin typeface="Calibri" panose="020F0502020204030204" pitchFamily="34" charset="0"/>
              </a:rPr>
              <a:t> Quiz </a:t>
            </a:r>
            <a:r>
              <a:rPr lang="en-GB" sz="1200" b="0" i="0" u="none" strike="noStrike" dirty="0">
                <a:solidFill>
                  <a:srgbClr val="000000"/>
                </a:solidFill>
                <a:effectLst/>
                <a:latin typeface="Calibri" panose="020F0502020204030204" pitchFamily="34" charset="0"/>
              </a:rPr>
              <a:t>to test your online safety knowledge</a:t>
            </a:r>
            <a:r>
              <a:rPr lang="en-GB" sz="1200" b="0" i="0" dirty="0">
                <a:solidFill>
                  <a:srgbClr val="444444"/>
                </a:solidFill>
                <a:effectLst/>
                <a:latin typeface="Calibri" panose="020F0502020204030204" pitchFamily="34" charset="0"/>
              </a:rPr>
              <a:t>​</a:t>
            </a:r>
            <a:br>
              <a:rPr lang="en-GB" sz="1200" b="0" i="0" dirty="0">
                <a:solidFill>
                  <a:srgbClr val="444444"/>
                </a:solidFill>
                <a:effectLst/>
                <a:latin typeface="Calibri" panose="020F0502020204030204" pitchFamily="34" charset="0"/>
              </a:rPr>
            </a:br>
            <a:r>
              <a:rPr lang="en-GB" sz="1200" b="0" i="0" dirty="0">
                <a:solidFill>
                  <a:srgbClr val="444444"/>
                </a:solidFill>
                <a:effectLst/>
                <a:latin typeface="Calibri" panose="020F0502020204030204" pitchFamily="34" charset="0"/>
              </a:rPr>
              <a:t>​</a:t>
            </a:r>
            <a:endParaRPr lang="en-GB" sz="12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GB" sz="1200" b="1" i="0" u="none" strike="noStrike" dirty="0">
                <a:solidFill>
                  <a:srgbClr val="000000"/>
                </a:solidFill>
                <a:effectLst/>
                <a:latin typeface="Calibri" panose="020F0502020204030204" pitchFamily="34" charset="0"/>
              </a:rPr>
              <a:t>Register</a:t>
            </a:r>
            <a:r>
              <a:rPr lang="en-GB" sz="1200" b="0" i="0" u="none" strike="noStrike" dirty="0">
                <a:solidFill>
                  <a:srgbClr val="000000"/>
                </a:solidFill>
                <a:effectLst/>
                <a:latin typeface="Calibri" panose="020F0502020204030204" pitchFamily="34" charset="0"/>
              </a:rPr>
              <a:t> for </a:t>
            </a:r>
            <a:r>
              <a:rPr lang="en-GB" sz="1200" b="0" i="0" u="none" strike="noStrike" dirty="0" err="1">
                <a:solidFill>
                  <a:srgbClr val="000000"/>
                </a:solidFill>
                <a:effectLst/>
                <a:latin typeface="Calibri" panose="020F0502020204030204" pitchFamily="34" charset="0"/>
              </a:rPr>
              <a:t>eSafety's</a:t>
            </a:r>
            <a:r>
              <a:rPr lang="en-GB" sz="1200" b="0" i="0" u="none" strike="noStrike" dirty="0">
                <a:solidFill>
                  <a:srgbClr val="000000"/>
                </a:solidFill>
                <a:effectLst/>
                <a:latin typeface="Calibri" panose="020F0502020204030204" pitchFamily="34" charset="0"/>
              </a:rPr>
              <a:t> </a:t>
            </a:r>
            <a:r>
              <a:rPr lang="en-GB" sz="1200" b="0" i="0" u="sng" strike="noStrike" dirty="0">
                <a:solidFill>
                  <a:srgbClr val="414042"/>
                </a:solidFill>
                <a:effectLst/>
                <a:latin typeface="Calibri" panose="020F0502020204030204" pitchFamily="34" charset="0"/>
                <a:hlinkClick r:id="rId4"/>
              </a:rPr>
              <a:t>parent and carer webinar</a:t>
            </a:r>
            <a:r>
              <a:rPr lang="en-GB" sz="1200" b="0" i="0" u="none" strike="noStrike" dirty="0">
                <a:solidFill>
                  <a:srgbClr val="000000"/>
                </a:solidFill>
                <a:effectLst/>
                <a:latin typeface="Calibri" panose="020F0502020204030204" pitchFamily="34" charset="0"/>
              </a:rPr>
              <a:t> and invite three people you know</a:t>
            </a:r>
            <a:r>
              <a:rPr lang="en-GB" sz="1200" b="0" i="0" dirty="0">
                <a:solidFill>
                  <a:srgbClr val="444444"/>
                </a:solidFill>
                <a:effectLst/>
                <a:latin typeface="Calibri" panose="020F0502020204030204" pitchFamily="34" charset="0"/>
              </a:rPr>
              <a:t>​</a:t>
            </a:r>
            <a:br>
              <a:rPr lang="en-GB" sz="1200" b="0" i="0" dirty="0">
                <a:solidFill>
                  <a:srgbClr val="444444"/>
                </a:solidFill>
                <a:effectLst/>
                <a:latin typeface="Calibri" panose="020F0502020204030204" pitchFamily="34" charset="0"/>
              </a:rPr>
            </a:br>
            <a:r>
              <a:rPr lang="en-GB" sz="1200" b="0" i="0" dirty="0">
                <a:solidFill>
                  <a:srgbClr val="444444"/>
                </a:solidFill>
                <a:effectLst/>
                <a:latin typeface="Calibri" panose="020F0502020204030204" pitchFamily="34" charset="0"/>
              </a:rPr>
              <a:t>​</a:t>
            </a:r>
            <a:endParaRPr lang="en-GB" sz="12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GB" sz="1200" b="1" i="0" u="none" strike="noStrike" dirty="0">
                <a:solidFill>
                  <a:srgbClr val="000000"/>
                </a:solidFill>
                <a:effectLst/>
                <a:latin typeface="Calibri" panose="020F0502020204030204" pitchFamily="34" charset="0"/>
              </a:rPr>
              <a:t>Use </a:t>
            </a:r>
            <a:r>
              <a:rPr lang="en-GB" sz="1200" b="0" i="0" u="none" strike="noStrike" dirty="0">
                <a:solidFill>
                  <a:srgbClr val="000000"/>
                </a:solidFill>
                <a:effectLst/>
                <a:latin typeface="Calibri" panose="020F0502020204030204" pitchFamily="34" charset="0"/>
              </a:rPr>
              <a:t>the </a:t>
            </a:r>
            <a:r>
              <a:rPr lang="en-GB" sz="1200" b="0" i="0" u="none" strike="noStrike" dirty="0" err="1">
                <a:solidFill>
                  <a:srgbClr val="000000"/>
                </a:solidFill>
                <a:effectLst/>
                <a:latin typeface="Calibri" panose="020F0502020204030204" pitchFamily="34" charset="0"/>
              </a:rPr>
              <a:t>eSafety</a:t>
            </a:r>
            <a:r>
              <a:rPr lang="en-GB" sz="1200" b="0" i="0" u="none" strike="noStrike" dirty="0">
                <a:solidFill>
                  <a:srgbClr val="000000"/>
                </a:solidFill>
                <a:effectLst/>
                <a:latin typeface="Calibri" panose="020F0502020204030204" pitchFamily="34" charset="0"/>
              </a:rPr>
              <a:t> Zoom or Teams background at work</a:t>
            </a:r>
            <a:r>
              <a:rPr lang="en-GB" sz="1200" b="0" i="0" dirty="0">
                <a:solidFill>
                  <a:srgbClr val="444444"/>
                </a:solidFill>
                <a:effectLst/>
                <a:latin typeface="Calibri" panose="020F0502020204030204" pitchFamily="34" charset="0"/>
              </a:rPr>
              <a:t>​</a:t>
            </a:r>
            <a:endParaRPr lang="en-GB" sz="1200" b="0" i="0" dirty="0">
              <a:solidFill>
                <a:srgbClr val="444444"/>
              </a:solidFill>
              <a:effectLst/>
              <a:latin typeface="Arial" panose="020B0604020202020204" pitchFamily="34" charset="0"/>
            </a:endParaRPr>
          </a:p>
          <a:p>
            <a:pPr algn="l" rtl="0" fontAlgn="base"/>
            <a:r>
              <a:rPr lang="en-AU" b="0" i="0" dirty="0">
                <a:solidFill>
                  <a:srgbClr val="444444"/>
                </a:solidFill>
                <a:effectLst/>
                <a:latin typeface="Arial" panose="020B0604020202020204" pitchFamily="34" charset="0"/>
              </a:rPr>
              <a:t>​</a:t>
            </a:r>
            <a:endParaRPr lang="en-AU" b="0" i="0" dirty="0">
              <a:solidFill>
                <a:srgbClr val="444444"/>
              </a:solidFill>
              <a:effectLst/>
              <a:latin typeface="Calibri" panose="020F0502020204030204" pitchFamily="34" charset="0"/>
            </a:endParaRPr>
          </a:p>
          <a:p>
            <a:pPr algn="l" rtl="0" fontAlgn="base"/>
            <a:r>
              <a:rPr lang="en-AU" b="0" i="0" u="none" strike="noStrike" dirty="0">
                <a:solidFill>
                  <a:srgbClr val="242424"/>
                </a:solidFill>
                <a:effectLst/>
                <a:latin typeface="Arial" panose="020B0604020202020204" pitchFamily="34" charset="0"/>
              </a:rPr>
              <a:t>Find everything you need at eSafety.gov.au/SID. </a:t>
            </a:r>
            <a:r>
              <a:rPr lang="en-US" b="0" i="0" dirty="0">
                <a:solidFill>
                  <a:srgbClr val="444444"/>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pPr algn="l" rtl="0" fontAlgn="base"/>
            <a:r>
              <a:rPr lang="en-AU" b="0" i="0" dirty="0">
                <a:solidFill>
                  <a:srgbClr val="444444"/>
                </a:solidFill>
                <a:effectLst/>
                <a:latin typeface="Arial" panose="020B0604020202020204" pitchFamily="34" charset="0"/>
              </a:rPr>
              <a:t>​</a:t>
            </a:r>
            <a:endParaRPr lang="en-AU" b="0" i="0" dirty="0">
              <a:solidFill>
                <a:srgbClr val="444444"/>
              </a:solidFill>
              <a:effectLst/>
              <a:latin typeface="Calibri" panose="020F0502020204030204" pitchFamily="34" charset="0"/>
            </a:endParaRPr>
          </a:p>
          <a:p>
            <a:endParaRPr lang="en-AU" dirty="0"/>
          </a:p>
          <a:p>
            <a:endParaRPr lang="en-US" dirty="0"/>
          </a:p>
        </p:txBody>
      </p:sp>
      <p:sp>
        <p:nvSpPr>
          <p:cNvPr id="4" name="Slide Number Placeholder 3"/>
          <p:cNvSpPr>
            <a:spLocks noGrp="1"/>
          </p:cNvSpPr>
          <p:nvPr>
            <p:ph type="sldNum" sz="quarter" idx="5"/>
          </p:nvPr>
        </p:nvSpPr>
        <p:spPr/>
        <p:txBody>
          <a:bodyPr/>
          <a:lstStyle/>
          <a:p>
            <a:fld id="{306CA9D6-F039-DD47-8DAD-08E4298CEEC2}" type="slidenum">
              <a:rPr lang="en-US" smtClean="0"/>
              <a:t>11</a:t>
            </a:fld>
            <a:endParaRPr lang="en-US"/>
          </a:p>
        </p:txBody>
      </p:sp>
    </p:spTree>
    <p:extLst>
      <p:ext uri="{BB962C8B-B14F-4D97-AF65-F5344CB8AC3E}">
        <p14:creationId xmlns:p14="http://schemas.microsoft.com/office/powerpoint/2010/main" val="30210197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Thank you! </a:t>
            </a:r>
          </a:p>
          <a:p>
            <a:endParaRPr lang="en-AU" dirty="0"/>
          </a:p>
          <a:p>
            <a:r>
              <a:rPr lang="en-AU" dirty="0"/>
              <a:t>If you want to know more about eSafety and how you can priotise online safety at your workplace, get in touch at eSafety.gov.au</a:t>
            </a:r>
          </a:p>
        </p:txBody>
      </p:sp>
      <p:sp>
        <p:nvSpPr>
          <p:cNvPr id="4" name="Slide Number Placeholder 3"/>
          <p:cNvSpPr>
            <a:spLocks noGrp="1"/>
          </p:cNvSpPr>
          <p:nvPr>
            <p:ph type="sldNum" sz="quarter" idx="5"/>
          </p:nvPr>
        </p:nvSpPr>
        <p:spPr/>
        <p:txBody>
          <a:bodyPr/>
          <a:lstStyle/>
          <a:p>
            <a:fld id="{306CA9D6-F039-DD47-8DAD-08E4298CEEC2}" type="slidenum">
              <a:rPr lang="en-US" smtClean="0"/>
              <a:t>12</a:t>
            </a:fld>
            <a:endParaRPr lang="en-US"/>
          </a:p>
        </p:txBody>
      </p:sp>
    </p:spTree>
    <p:extLst>
      <p:ext uri="{BB962C8B-B14F-4D97-AF65-F5344CB8AC3E}">
        <p14:creationId xmlns:p14="http://schemas.microsoft.com/office/powerpoint/2010/main" val="21472224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AU" b="0" i="0" u="none" strike="noStrike" dirty="0">
                <a:solidFill>
                  <a:srgbClr val="000000"/>
                </a:solidFill>
                <a:effectLst/>
                <a:latin typeface="Times New Roman" panose="02020603050405020304" pitchFamily="18" charset="0"/>
              </a:rPr>
              <a:t>The </a:t>
            </a:r>
            <a:r>
              <a:rPr lang="en-AU" b="0" i="0" u="none" strike="noStrike" dirty="0" err="1">
                <a:solidFill>
                  <a:srgbClr val="000000"/>
                </a:solidFill>
                <a:effectLst/>
                <a:latin typeface="Times New Roman" panose="02020603050405020304" pitchFamily="18" charset="0"/>
              </a:rPr>
              <a:t>eSafety</a:t>
            </a:r>
            <a:r>
              <a:rPr lang="en-AU" b="0" i="0" u="none" strike="noStrike" dirty="0">
                <a:solidFill>
                  <a:srgbClr val="000000"/>
                </a:solidFill>
                <a:effectLst/>
                <a:latin typeface="Times New Roman" panose="02020603050405020304" pitchFamily="18" charset="0"/>
              </a:rPr>
              <a:t> Commissioner (</a:t>
            </a:r>
            <a:r>
              <a:rPr lang="en-AU" b="0" i="0" u="none" strike="noStrike" dirty="0" err="1">
                <a:solidFill>
                  <a:srgbClr val="000000"/>
                </a:solidFill>
                <a:effectLst/>
                <a:latin typeface="Times New Roman" panose="02020603050405020304" pitchFamily="18" charset="0"/>
              </a:rPr>
              <a:t>eSafety</a:t>
            </a:r>
            <a:r>
              <a:rPr lang="en-AU" b="0" i="0" u="none" strike="noStrike" dirty="0">
                <a:solidFill>
                  <a:srgbClr val="000000"/>
                </a:solidFill>
                <a:effectLst/>
                <a:latin typeface="Times New Roman" panose="02020603050405020304" pitchFamily="18" charset="0"/>
              </a:rPr>
              <a:t>) is Australia’s independent regulator and educator for online safety – the first in the world. </a:t>
            </a:r>
            <a:r>
              <a:rPr lang="en-AU" b="0" i="0" u="none" strike="noStrike" dirty="0">
                <a:solidFill>
                  <a:srgbClr val="212529"/>
                </a:solidFill>
                <a:effectLst/>
                <a:latin typeface="Work Sans" pitchFamily="2" charset="0"/>
              </a:rPr>
              <a:t>Their purpose is to help safeguard all Australians from online harms and to promote safer, more positive online experiences </a:t>
            </a:r>
            <a:r>
              <a:rPr lang="en-AU" b="0" i="0" u="none" strike="noStrike" dirty="0">
                <a:solidFill>
                  <a:srgbClr val="000000"/>
                </a:solidFill>
                <a:effectLst/>
                <a:latin typeface="Times New Roman" panose="02020603050405020304" pitchFamily="18" charset="0"/>
              </a:rPr>
              <a:t>through:</a:t>
            </a:r>
            <a:r>
              <a:rPr lang="en-US" b="0" i="0" dirty="0">
                <a:solidFill>
                  <a:srgbClr val="444444"/>
                </a:solidFill>
                <a:effectLst/>
                <a:latin typeface="Times New Roman" panose="02020603050405020304" pitchFamily="18" charset="0"/>
              </a:rPr>
              <a:t>​</a:t>
            </a:r>
            <a:endParaRPr lang="en-US" b="0" i="0" dirty="0">
              <a:solidFill>
                <a:srgbClr val="444444"/>
              </a:solidFill>
              <a:effectLst/>
              <a:latin typeface="Calibri" panose="020F0502020204030204" pitchFamily="34" charset="0"/>
            </a:endParaRPr>
          </a:p>
          <a:p>
            <a:pPr algn="l" rtl="0" fontAlgn="base"/>
            <a:r>
              <a:rPr lang="en-AU" b="0" i="0" dirty="0">
                <a:solidFill>
                  <a:srgbClr val="444444"/>
                </a:solidFill>
                <a:effectLst/>
                <a:latin typeface="Times New Roman" panose="02020603050405020304" pitchFamily="18" charset="0"/>
              </a:rPr>
              <a:t>​</a:t>
            </a:r>
            <a:endParaRPr lang="en-AU" b="0" i="0" dirty="0">
              <a:solidFill>
                <a:srgbClr val="444444"/>
              </a:solidFill>
              <a:effectLst/>
              <a:latin typeface="Calibri" panose="020F0502020204030204" pitchFamily="34" charset="0"/>
            </a:endParaRPr>
          </a:p>
          <a:p>
            <a:pPr algn="l" rtl="0" fontAlgn="base">
              <a:buFont typeface="Arial" panose="020B0604020202020204" pitchFamily="34" charset="0"/>
              <a:buChar char="•"/>
            </a:pPr>
            <a:r>
              <a:rPr lang="en-AU" sz="1200" b="0" i="0" u="none" strike="noStrike" dirty="0">
                <a:solidFill>
                  <a:srgbClr val="000000"/>
                </a:solidFill>
                <a:effectLst/>
                <a:latin typeface="Times New Roman" panose="02020603050405020304" pitchFamily="18" charset="0"/>
              </a:rPr>
              <a:t> educating people about online safety risks, how to be safe online, and where to go for help through programs and resources</a:t>
            </a:r>
            <a:r>
              <a:rPr lang="en-US" sz="1200" b="0" i="0" dirty="0">
                <a:solidFill>
                  <a:srgbClr val="444444"/>
                </a:solidFill>
                <a:effectLst/>
                <a:latin typeface="Times New Roman" panose="02020603050405020304" pitchFamily="18" charset="0"/>
              </a:rPr>
              <a:t>​</a:t>
            </a:r>
            <a:endParaRPr lang="en-US" sz="12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AU" sz="1200" b="0" i="0" u="none" strike="noStrike" dirty="0">
                <a:solidFill>
                  <a:srgbClr val="000000"/>
                </a:solidFill>
                <a:effectLst/>
                <a:latin typeface="Times New Roman" panose="02020603050405020304" pitchFamily="18" charset="0"/>
              </a:rPr>
              <a:t> helping remove harmful content such as cyberbullying of children and young people, adult cyber abuse, revenge porn or image-based abuse, and illegal and restricted content through their regulatory schemes</a:t>
            </a:r>
            <a:r>
              <a:rPr lang="en-US" sz="1200" b="0" i="0" dirty="0">
                <a:solidFill>
                  <a:srgbClr val="444444"/>
                </a:solidFill>
                <a:effectLst/>
                <a:latin typeface="Times New Roman" panose="02020603050405020304" pitchFamily="18" charset="0"/>
              </a:rPr>
              <a:t>​</a:t>
            </a:r>
            <a:endParaRPr lang="en-US" sz="12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AU" sz="1200" b="0" i="0" u="none" strike="noStrike" dirty="0">
                <a:solidFill>
                  <a:srgbClr val="000000"/>
                </a:solidFill>
                <a:effectLst/>
                <a:latin typeface="Calibri" panose="020F0502020204030204" pitchFamily="34" charset="0"/>
              </a:rPr>
              <a:t> identifying emerging risks and ensuring tech companies minimise harm</a:t>
            </a:r>
            <a:r>
              <a:rPr lang="en-AU" sz="1200" b="0" i="0" u="none" strike="noStrike" dirty="0">
                <a:solidFill>
                  <a:srgbClr val="000000"/>
                </a:solidFill>
                <a:effectLst/>
                <a:latin typeface="Times New Roman" panose="02020603050405020304" pitchFamily="18" charset="0"/>
              </a:rPr>
              <a:t>. </a:t>
            </a:r>
            <a:r>
              <a:rPr lang="en-AU" sz="1200" b="0" i="0" dirty="0">
                <a:solidFill>
                  <a:srgbClr val="444444"/>
                </a:solidFill>
                <a:effectLst/>
                <a:latin typeface="Times New Roman" panose="02020603050405020304" pitchFamily="18" charset="0"/>
              </a:rPr>
              <a:t>​</a:t>
            </a:r>
            <a:endParaRPr lang="en-AU" sz="1200" b="0" i="0" dirty="0">
              <a:solidFill>
                <a:srgbClr val="444444"/>
              </a:solidFill>
              <a:effectLst/>
              <a:latin typeface="Arial" panose="020B0604020202020204" pitchFamily="34" charset="0"/>
            </a:endParaRPr>
          </a:p>
          <a:p>
            <a:pPr algn="l" rtl="0" fontAlgn="base"/>
            <a:endParaRPr lang="en-AU" b="0" i="0" dirty="0">
              <a:solidFill>
                <a:srgbClr val="444444"/>
              </a:solidFill>
              <a:effectLst/>
              <a:latin typeface="Calibri" panose="020F0502020204030204" pitchFamily="34" charset="0"/>
            </a:endParaRPr>
          </a:p>
        </p:txBody>
      </p:sp>
      <p:sp>
        <p:nvSpPr>
          <p:cNvPr id="4" name="Slide Number Placeholder 3"/>
          <p:cNvSpPr>
            <a:spLocks noGrp="1"/>
          </p:cNvSpPr>
          <p:nvPr>
            <p:ph type="sldNum" sz="quarter" idx="5"/>
          </p:nvPr>
        </p:nvSpPr>
        <p:spPr/>
        <p:txBody>
          <a:bodyPr/>
          <a:lstStyle/>
          <a:p>
            <a:fld id="{306CA9D6-F039-DD47-8DAD-08E4298CEEC2}" type="slidenum">
              <a:rPr lang="en-US" smtClean="0"/>
              <a:t>2</a:t>
            </a:fld>
            <a:endParaRPr lang="en-US"/>
          </a:p>
        </p:txBody>
      </p:sp>
    </p:spTree>
    <p:extLst>
      <p:ext uri="{BB962C8B-B14F-4D97-AF65-F5344CB8AC3E}">
        <p14:creationId xmlns:p14="http://schemas.microsoft.com/office/powerpoint/2010/main" val="38544439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AU" b="0" i="0" u="sng" strike="noStrike" dirty="0">
                <a:solidFill>
                  <a:srgbClr val="FFFFFF"/>
                </a:solidFill>
                <a:effectLst/>
                <a:latin typeface="Work Sans" pitchFamily="2" charset="0"/>
                <a:hlinkClick r:id="rId3"/>
              </a:rPr>
              <a:t>Safer Internet </a:t>
            </a:r>
            <a:r>
              <a:rPr lang="en-AU" b="0" i="0" u="none" strike="noStrike" dirty="0">
                <a:solidFill>
                  <a:srgbClr val="FFFFFF"/>
                </a:solidFill>
                <a:effectLst/>
                <a:latin typeface="Work Sans" pitchFamily="2" charset="0"/>
              </a:rPr>
              <a:t>Day is a global day of action bringing communities, schools, organisations and families from more than 180 countries together to raise awareness of online safety issues and work toward a safer internet.</a:t>
            </a:r>
            <a:r>
              <a:rPr lang="en-AU" b="0" i="0" dirty="0">
                <a:solidFill>
                  <a:srgbClr val="444444"/>
                </a:solidFill>
                <a:effectLst/>
                <a:latin typeface="Work Sans" pitchFamily="2" charset="0"/>
              </a:rPr>
              <a:t>​</a:t>
            </a:r>
            <a:endParaRPr lang="en-AU" b="0" i="0" dirty="0">
              <a:solidFill>
                <a:srgbClr val="444444"/>
              </a:solidFill>
              <a:effectLst/>
              <a:latin typeface="Calibri" panose="020F0502020204030204" pitchFamily="34" charset="0"/>
            </a:endParaRPr>
          </a:p>
          <a:p>
            <a:pPr algn="l" rtl="0" fontAlgn="base"/>
            <a:r>
              <a:rPr lang="en-AU" b="0" i="0" dirty="0">
                <a:solidFill>
                  <a:srgbClr val="444444"/>
                </a:solidFill>
                <a:effectLst/>
                <a:latin typeface="Work Sans" pitchFamily="2" charset="0"/>
              </a:rPr>
              <a:t>​</a:t>
            </a:r>
            <a:endParaRPr lang="en-AU" b="0" i="0" dirty="0">
              <a:solidFill>
                <a:srgbClr val="444444"/>
              </a:solidFill>
              <a:effectLst/>
              <a:latin typeface="Calibri" panose="020F0502020204030204" pitchFamily="34" charset="0"/>
            </a:endParaRPr>
          </a:p>
          <a:p>
            <a:pPr algn="l" rtl="0" fontAlgn="base"/>
            <a:r>
              <a:rPr lang="en-AU" b="0" i="0" u="none" strike="noStrike" dirty="0">
                <a:solidFill>
                  <a:srgbClr val="FFFFFF"/>
                </a:solidFill>
                <a:effectLst/>
                <a:latin typeface="Work Sans" pitchFamily="2" charset="0"/>
              </a:rPr>
              <a:t>The </a:t>
            </a:r>
            <a:r>
              <a:rPr lang="en-AU" b="0" i="0" u="none" strike="noStrike" dirty="0" err="1">
                <a:solidFill>
                  <a:srgbClr val="FFFFFF"/>
                </a:solidFill>
                <a:effectLst/>
                <a:latin typeface="Work Sans" pitchFamily="2" charset="0"/>
              </a:rPr>
              <a:t>eSafety</a:t>
            </a:r>
            <a:r>
              <a:rPr lang="en-AU" b="0" i="0" u="none" strike="noStrike" dirty="0">
                <a:solidFill>
                  <a:srgbClr val="FFFFFF"/>
                </a:solidFill>
                <a:effectLst/>
                <a:latin typeface="Work Sans" pitchFamily="2" charset="0"/>
              </a:rPr>
              <a:t> Commissioner leads the day in Australia. </a:t>
            </a:r>
            <a:r>
              <a:rPr lang="en-AU" b="0" i="0" u="none" strike="noStrike" dirty="0">
                <a:solidFill>
                  <a:srgbClr val="000000"/>
                </a:solidFill>
                <a:effectLst/>
                <a:latin typeface="Calibri" panose="020F0502020204030204" pitchFamily="34" charset="0"/>
              </a:rPr>
              <a:t>This Safer Internet Day, </a:t>
            </a:r>
            <a:r>
              <a:rPr lang="en-AU" b="0" i="0" u="none" strike="noStrike" dirty="0" err="1">
                <a:solidFill>
                  <a:srgbClr val="000000"/>
                </a:solidFill>
                <a:effectLst/>
                <a:latin typeface="Calibri" panose="020F0502020204030204" pitchFamily="34" charset="0"/>
              </a:rPr>
              <a:t>eSafety</a:t>
            </a:r>
            <a:r>
              <a:rPr lang="en-AU" b="0" i="0" u="none" strike="noStrike" dirty="0">
                <a:solidFill>
                  <a:srgbClr val="000000"/>
                </a:solidFill>
                <a:effectLst/>
                <a:latin typeface="Calibri" panose="020F0502020204030204" pitchFamily="34" charset="0"/>
              </a:rPr>
              <a:t> is calling on </a:t>
            </a:r>
            <a:r>
              <a:rPr lang="en-AU" b="0" i="0" u="none" strike="noStrike" dirty="0">
                <a:solidFill>
                  <a:srgbClr val="FFFFFF"/>
                </a:solidFill>
                <a:effectLst/>
                <a:latin typeface="Work Sans" pitchFamily="2" charset="0"/>
              </a:rPr>
              <a:t>all Australians to </a:t>
            </a:r>
            <a:r>
              <a:rPr lang="en-AU" b="1" i="0" u="none" strike="noStrike" dirty="0">
                <a:solidFill>
                  <a:srgbClr val="FFFFFF"/>
                </a:solidFill>
                <a:effectLst/>
                <a:latin typeface="Work Sans" pitchFamily="2" charset="0"/>
              </a:rPr>
              <a:t>help make the internet a safer, and more positive place.</a:t>
            </a:r>
            <a:r>
              <a:rPr lang="en-AU" b="0" i="0" u="none" strike="noStrike" dirty="0">
                <a:solidFill>
                  <a:srgbClr val="FFFFFF"/>
                </a:solidFill>
                <a:effectLst/>
                <a:latin typeface="Work Sans" pitchFamily="2" charset="0"/>
              </a:rPr>
              <a:t> </a:t>
            </a:r>
            <a:r>
              <a:rPr lang="en-US" b="0" i="0" dirty="0">
                <a:solidFill>
                  <a:srgbClr val="444444"/>
                </a:solidFill>
                <a:effectLst/>
                <a:latin typeface="Work Sans" pitchFamily="2" charset="0"/>
              </a:rPr>
              <a:t>​</a:t>
            </a:r>
            <a:endParaRPr lang="en-US" b="0" i="0" dirty="0">
              <a:solidFill>
                <a:srgbClr val="444444"/>
              </a:solidFill>
              <a:effectLst/>
              <a:latin typeface="Calibri" panose="020F0502020204030204" pitchFamily="34" charset="0"/>
            </a:endParaRPr>
          </a:p>
          <a:p>
            <a:pPr algn="l" rtl="0" fontAlgn="base"/>
            <a:r>
              <a:rPr lang="en-AU" b="0" i="0" dirty="0">
                <a:solidFill>
                  <a:srgbClr val="444444"/>
                </a:solidFill>
                <a:effectLst/>
                <a:latin typeface="Work Sans" pitchFamily="2" charset="0"/>
              </a:rPr>
              <a:t>​</a:t>
            </a:r>
            <a:endParaRPr lang="en-AU" b="0" i="0" dirty="0">
              <a:solidFill>
                <a:srgbClr val="444444"/>
              </a:solidFill>
              <a:effectLst/>
              <a:latin typeface="Calibri" panose="020F0502020204030204" pitchFamily="34" charset="0"/>
            </a:endParaRPr>
          </a:p>
          <a:p>
            <a:pPr algn="l" rtl="0" fontAlgn="base"/>
            <a:r>
              <a:rPr lang="en-AU" b="0" i="0" u="none" strike="noStrike" dirty="0">
                <a:solidFill>
                  <a:srgbClr val="000000"/>
                </a:solidFill>
                <a:effectLst/>
                <a:latin typeface="Segoe UI" panose="020B0502040204020203" pitchFamily="34" charset="0"/>
              </a:rPr>
              <a:t>Everyone can take practical steps, including engaging in online safety education, practicing respectful behaviour online, reporting online abuse and sharing online safety resources with others. </a:t>
            </a:r>
            <a:r>
              <a:rPr lang="en-AU" b="0" i="0" dirty="0">
                <a:solidFill>
                  <a:srgbClr val="444444"/>
                </a:solidFill>
                <a:effectLst/>
                <a:latin typeface="Segoe UI" panose="020B0502040204020203" pitchFamily="34" charset="0"/>
              </a:rPr>
              <a:t>​</a:t>
            </a:r>
            <a:br>
              <a:rPr lang="en-AU" b="0" i="0" dirty="0">
                <a:solidFill>
                  <a:srgbClr val="444444"/>
                </a:solidFill>
                <a:effectLst/>
                <a:latin typeface="Segoe UI" panose="020B0502040204020203" pitchFamily="34" charset="0"/>
              </a:rPr>
            </a:br>
            <a:r>
              <a:rPr lang="en-AU" b="0" i="0" dirty="0">
                <a:solidFill>
                  <a:srgbClr val="444444"/>
                </a:solidFill>
                <a:effectLst/>
                <a:latin typeface="Segoe UI" panose="020B0502040204020203" pitchFamily="34" charset="0"/>
              </a:rPr>
              <a:t>​</a:t>
            </a:r>
            <a:endParaRPr lang="en-AU" b="0" i="0" dirty="0">
              <a:solidFill>
                <a:srgbClr val="444444"/>
              </a:solidFill>
              <a:effectLst/>
              <a:latin typeface="Calibri" panose="020F0502020204030204" pitchFamily="34" charset="0"/>
            </a:endParaRPr>
          </a:p>
          <a:p>
            <a:pPr algn="l" rtl="0" fontAlgn="base"/>
            <a:r>
              <a:rPr lang="en-AU" b="0" i="0" u="none" strike="noStrike" dirty="0">
                <a:solidFill>
                  <a:srgbClr val="000000"/>
                </a:solidFill>
                <a:effectLst/>
                <a:latin typeface="Segoe UI" panose="020B0502040204020203" pitchFamily="34" charset="0"/>
              </a:rPr>
              <a:t>We all have a role to play in fostering safer online spaces by being kind, respectful, and addressing harmful content when we see it.  </a:t>
            </a:r>
            <a:r>
              <a:rPr lang="en-AU" b="0" i="0" dirty="0">
                <a:solidFill>
                  <a:srgbClr val="444444"/>
                </a:solidFill>
                <a:effectLst/>
                <a:latin typeface="Segoe UI" panose="020B0502040204020203" pitchFamily="34" charset="0"/>
              </a:rPr>
              <a:t>​</a:t>
            </a:r>
            <a:endParaRPr lang="en-AU" b="0" i="0" dirty="0">
              <a:solidFill>
                <a:srgbClr val="444444"/>
              </a:solidFill>
              <a:effectLst/>
              <a:latin typeface="Calibri" panose="020F0502020204030204" pitchFamily="34" charset="0"/>
            </a:endParaRPr>
          </a:p>
          <a:p>
            <a:pPr algn="l" rtl="0" fontAlgn="base"/>
            <a:r>
              <a:rPr lang="en-AU" b="0" i="0" dirty="0">
                <a:solidFill>
                  <a:srgbClr val="444444"/>
                </a:solidFill>
                <a:effectLst/>
                <a:latin typeface="Work Sans" pitchFamily="2" charset="0"/>
              </a:rPr>
              <a:t>​</a:t>
            </a:r>
            <a:endParaRPr lang="en-AU" b="0" i="0" dirty="0">
              <a:solidFill>
                <a:srgbClr val="444444"/>
              </a:solidFill>
              <a:effectLst/>
              <a:latin typeface="Calibri" panose="020F0502020204030204" pitchFamily="34" charset="0"/>
            </a:endParaRPr>
          </a:p>
        </p:txBody>
      </p:sp>
      <p:sp>
        <p:nvSpPr>
          <p:cNvPr id="4" name="Slide Number Placeholder 3"/>
          <p:cNvSpPr>
            <a:spLocks noGrp="1"/>
          </p:cNvSpPr>
          <p:nvPr>
            <p:ph type="sldNum" sz="quarter" idx="5"/>
          </p:nvPr>
        </p:nvSpPr>
        <p:spPr/>
        <p:txBody>
          <a:bodyPr/>
          <a:lstStyle/>
          <a:p>
            <a:fld id="{306CA9D6-F039-DD47-8DAD-08E4298CEEC2}" type="slidenum">
              <a:rPr lang="en-US" smtClean="0"/>
              <a:t>3</a:t>
            </a:fld>
            <a:endParaRPr lang="en-US"/>
          </a:p>
        </p:txBody>
      </p:sp>
    </p:spTree>
    <p:extLst>
      <p:ext uri="{BB962C8B-B14F-4D97-AF65-F5344CB8AC3E}">
        <p14:creationId xmlns:p14="http://schemas.microsoft.com/office/powerpoint/2010/main" val="19451212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AU" b="0" i="0" u="none" strike="noStrike" dirty="0">
                <a:solidFill>
                  <a:srgbClr val="000000"/>
                </a:solidFill>
                <a:effectLst/>
                <a:latin typeface="Segoe UI" panose="020B0502040204020203" pitchFamily="34" charset="0"/>
              </a:rPr>
              <a:t>So why is Safer Internet Day so important? The digital world touches every aspect of our lives. Prioritising online safety is not just important—it’s essential. Online safety measures must be as comprehensive as the protections we apply in the physical world.</a:t>
            </a:r>
            <a:r>
              <a:rPr lang="en-AU" b="0" i="0" dirty="0">
                <a:solidFill>
                  <a:srgbClr val="444444"/>
                </a:solidFill>
                <a:effectLst/>
                <a:latin typeface="Segoe UI" panose="020B0502040204020203" pitchFamily="34" charset="0"/>
              </a:rPr>
              <a:t>​</a:t>
            </a:r>
            <a:endParaRPr lang="en-AU" b="0" i="0" dirty="0">
              <a:solidFill>
                <a:srgbClr val="444444"/>
              </a:solidFill>
              <a:effectLst/>
              <a:latin typeface="Calibri" panose="020F0502020204030204" pitchFamily="34" charset="0"/>
            </a:endParaRPr>
          </a:p>
          <a:p>
            <a:pPr algn="l" rtl="0" fontAlgn="base"/>
            <a:r>
              <a:rPr lang="en-AU" b="0" i="0" dirty="0">
                <a:solidFill>
                  <a:srgbClr val="444444"/>
                </a:solidFill>
                <a:effectLst/>
                <a:latin typeface="Arial" panose="020B0604020202020204" pitchFamily="34" charset="0"/>
              </a:rPr>
              <a:t>​</a:t>
            </a:r>
            <a:endParaRPr lang="en-AU" b="0" i="0" dirty="0">
              <a:solidFill>
                <a:srgbClr val="444444"/>
              </a:solidFill>
              <a:effectLst/>
              <a:latin typeface="Calibri" panose="020F0502020204030204" pitchFamily="34" charset="0"/>
            </a:endParaRPr>
          </a:p>
          <a:p>
            <a:pPr algn="l" rtl="0" fontAlgn="base"/>
            <a:r>
              <a:rPr lang="en-AU" b="0" i="0" u="none" strike="noStrike" dirty="0" err="1">
                <a:solidFill>
                  <a:srgbClr val="000000"/>
                </a:solidFill>
                <a:effectLst/>
                <a:latin typeface="Segoe UI" panose="020B0502040204020203" pitchFamily="34" charset="0"/>
              </a:rPr>
              <a:t>eSafety’s</a:t>
            </a:r>
            <a:r>
              <a:rPr lang="en-AU" b="0" i="0" u="none" strike="noStrike" dirty="0">
                <a:solidFill>
                  <a:srgbClr val="000000"/>
                </a:solidFill>
                <a:effectLst/>
                <a:latin typeface="Segoe UI" panose="020B0502040204020203" pitchFamily="34" charset="0"/>
              </a:rPr>
              <a:t> research above demonstrates that Australians are increasingly recognising the very real dangers of the online world, especially on young people. So, it's essential to find ways to harness the positive benefits of the internet while remaining vigilant and aware of the risks - </a:t>
            </a:r>
            <a:r>
              <a:rPr lang="en-AU" b="0" i="0" u="none" strike="noStrike" dirty="0">
                <a:solidFill>
                  <a:srgbClr val="FFFFFF"/>
                </a:solidFill>
                <a:effectLst/>
                <a:latin typeface="Arial" panose="020B0604020202020204" pitchFamily="34" charset="0"/>
              </a:rPr>
              <a:t>at work, at home, at school and in the community. </a:t>
            </a:r>
            <a:r>
              <a:rPr lang="en-AU" b="0" i="0" dirty="0">
                <a:solidFill>
                  <a:srgbClr val="444444"/>
                </a:solidFill>
                <a:effectLst/>
                <a:latin typeface="Arial" panose="020B0604020202020204" pitchFamily="34" charset="0"/>
              </a:rPr>
              <a:t>​</a:t>
            </a:r>
            <a:endParaRPr lang="en-AU" b="0" i="0" dirty="0">
              <a:solidFill>
                <a:srgbClr val="444444"/>
              </a:solidFill>
              <a:effectLst/>
              <a:latin typeface="Calibri" panose="020F0502020204030204" pitchFamily="34" charset="0"/>
            </a:endParaRPr>
          </a:p>
          <a:p>
            <a:pPr algn="l" rtl="0" fontAlgn="base"/>
            <a:r>
              <a:rPr lang="en-AU" b="0" i="0" dirty="0">
                <a:solidFill>
                  <a:srgbClr val="444444"/>
                </a:solidFill>
                <a:effectLst/>
                <a:latin typeface="Arial" panose="020B0604020202020204" pitchFamily="34" charset="0"/>
              </a:rPr>
              <a:t>​</a:t>
            </a:r>
            <a:endParaRPr lang="en-AU" b="0" i="0" dirty="0">
              <a:solidFill>
                <a:srgbClr val="444444"/>
              </a:solidFill>
              <a:effectLst/>
              <a:latin typeface="Calibri" panose="020F0502020204030204" pitchFamily="34" charset="0"/>
            </a:endParaRPr>
          </a:p>
        </p:txBody>
      </p:sp>
      <p:sp>
        <p:nvSpPr>
          <p:cNvPr id="4" name="Slide Number Placeholder 3"/>
          <p:cNvSpPr>
            <a:spLocks noGrp="1"/>
          </p:cNvSpPr>
          <p:nvPr>
            <p:ph type="sldNum" sz="quarter" idx="5"/>
          </p:nvPr>
        </p:nvSpPr>
        <p:spPr/>
        <p:txBody>
          <a:bodyPr/>
          <a:lstStyle/>
          <a:p>
            <a:fld id="{306CA9D6-F039-DD47-8DAD-08E4298CEEC2}" type="slidenum">
              <a:rPr lang="en-US" smtClean="0"/>
              <a:t>4</a:t>
            </a:fld>
            <a:endParaRPr lang="en-US"/>
          </a:p>
        </p:txBody>
      </p:sp>
    </p:spTree>
    <p:extLst>
      <p:ext uri="{BB962C8B-B14F-4D97-AF65-F5344CB8AC3E}">
        <p14:creationId xmlns:p14="http://schemas.microsoft.com/office/powerpoint/2010/main" val="30190296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b="0" i="0" u="none" strike="noStrike" dirty="0">
                <a:solidFill>
                  <a:srgbClr val="000000"/>
                </a:solidFill>
                <a:effectLst/>
                <a:latin typeface="Arial" panose="020B0604020202020204" pitchFamily="34" charset="0"/>
              </a:rPr>
              <a:t>So, to help make a difference, here are five simple ways that can help you contribute to a safer, more positive internet. Share these important online safety messages with your colleagues, customers, family and friends. </a:t>
            </a:r>
            <a:r>
              <a:rPr lang="en-AU" b="0" i="0" dirty="0">
                <a:solidFill>
                  <a:srgbClr val="000000"/>
                </a:solidFill>
                <a:effectLst/>
                <a:latin typeface="Arial" panose="020B0604020202020204" pitchFamily="34" charset="0"/>
              </a:rPr>
              <a:t>​</a:t>
            </a:r>
            <a:endParaRPr lang="en-AU" dirty="0"/>
          </a:p>
          <a:p>
            <a:endParaRPr lang="en-US" dirty="0"/>
          </a:p>
        </p:txBody>
      </p:sp>
      <p:sp>
        <p:nvSpPr>
          <p:cNvPr id="4" name="Slide Number Placeholder 3"/>
          <p:cNvSpPr>
            <a:spLocks noGrp="1"/>
          </p:cNvSpPr>
          <p:nvPr>
            <p:ph type="sldNum" sz="quarter" idx="5"/>
          </p:nvPr>
        </p:nvSpPr>
        <p:spPr/>
        <p:txBody>
          <a:bodyPr/>
          <a:lstStyle/>
          <a:p>
            <a:fld id="{306CA9D6-F039-DD47-8DAD-08E4298CEEC2}" type="slidenum">
              <a:rPr lang="en-US" smtClean="0"/>
              <a:t>5</a:t>
            </a:fld>
            <a:endParaRPr lang="en-US"/>
          </a:p>
        </p:txBody>
      </p:sp>
    </p:spTree>
    <p:extLst>
      <p:ext uri="{BB962C8B-B14F-4D97-AF65-F5344CB8AC3E}">
        <p14:creationId xmlns:p14="http://schemas.microsoft.com/office/powerpoint/2010/main" val="39846705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AU" b="0" i="0" u="none" strike="noStrike" dirty="0">
                <a:solidFill>
                  <a:srgbClr val="000000"/>
                </a:solidFill>
                <a:effectLst/>
                <a:latin typeface="Calibri" panose="020F0502020204030204" pitchFamily="34" charset="0"/>
              </a:rPr>
              <a:t>Tip 1 – Be kind: practice respect, empathy and kindness. </a:t>
            </a:r>
            <a:r>
              <a:rPr lang="en-US" b="0" i="0" dirty="0">
                <a:solidFill>
                  <a:srgbClr val="444444"/>
                </a:solidFill>
                <a:effectLst/>
                <a:latin typeface="Calibri" panose="020F0502020204030204" pitchFamily="34" charset="0"/>
              </a:rPr>
              <a:t>​</a:t>
            </a:r>
          </a:p>
          <a:p>
            <a:pPr algn="l" rtl="0" fontAlgn="base"/>
            <a:r>
              <a:rPr lang="en-AU" b="0" i="0" dirty="0">
                <a:solidFill>
                  <a:srgbClr val="444444"/>
                </a:solidFill>
                <a:effectLst/>
                <a:latin typeface="Calibri" panose="020F0502020204030204" pitchFamily="34" charset="0"/>
              </a:rPr>
              <a:t>​</a:t>
            </a:r>
          </a:p>
          <a:p>
            <a:pPr algn="l" rtl="0" fontAlgn="base"/>
            <a:r>
              <a:rPr lang="en-GB" b="0" i="0" u="none" strike="noStrike" dirty="0">
                <a:solidFill>
                  <a:srgbClr val="000000"/>
                </a:solidFill>
                <a:effectLst/>
                <a:latin typeface="Calibri" panose="020F0502020204030204" pitchFamily="34" charset="0"/>
              </a:rPr>
              <a:t>While it might sound basic, this is the behaviour we need to counteract the negativity we can see online. </a:t>
            </a:r>
            <a:r>
              <a:rPr lang="en-US" b="0" i="0" dirty="0">
                <a:solidFill>
                  <a:srgbClr val="444444"/>
                </a:solidFill>
                <a:effectLst/>
                <a:latin typeface="Calibri" panose="020F0502020204030204" pitchFamily="34" charset="0"/>
              </a:rPr>
              <a:t>​</a:t>
            </a:r>
          </a:p>
          <a:p>
            <a:pPr algn="l" rtl="0" fontAlgn="base"/>
            <a:r>
              <a:rPr lang="en-GB" b="0" i="0" dirty="0">
                <a:solidFill>
                  <a:srgbClr val="444444"/>
                </a:solidFill>
                <a:effectLst/>
                <a:latin typeface="Calibri" panose="020F0502020204030204" pitchFamily="34" charset="0"/>
              </a:rPr>
              <a:t>​</a:t>
            </a:r>
          </a:p>
          <a:p>
            <a:pPr algn="l" rtl="0" fontAlgn="base"/>
            <a:r>
              <a:rPr lang="en-GB" b="0" i="0" u="none" strike="noStrike" dirty="0">
                <a:solidFill>
                  <a:srgbClr val="000000"/>
                </a:solidFill>
                <a:effectLst/>
                <a:latin typeface="Calibri" panose="020F0502020204030204" pitchFamily="34" charset="0"/>
              </a:rPr>
              <a:t>Being kind online doesn’t just make individual interactions better; it contributes to a larger cultural shift that makes the internet a safer, more positive place for everyone. </a:t>
            </a:r>
            <a:r>
              <a:rPr lang="en-US" b="0" i="0" dirty="0">
                <a:solidFill>
                  <a:srgbClr val="444444"/>
                </a:solidFill>
                <a:effectLst/>
                <a:latin typeface="Calibri" panose="020F0502020204030204" pitchFamily="34" charset="0"/>
              </a:rPr>
              <a:t>​</a:t>
            </a:r>
          </a:p>
          <a:p>
            <a:pPr algn="l" rtl="0" fontAlgn="base"/>
            <a:r>
              <a:rPr lang="en-AU" b="0" i="0" dirty="0">
                <a:solidFill>
                  <a:srgbClr val="444444"/>
                </a:solidFill>
                <a:effectLst/>
                <a:latin typeface="Calibri" panose="020F0502020204030204" pitchFamily="34" charset="0"/>
              </a:rPr>
              <a:t>​</a:t>
            </a:r>
          </a:p>
          <a:p>
            <a:endParaRPr lang="en-AU" dirty="0"/>
          </a:p>
          <a:p>
            <a:endParaRPr lang="en-US" dirty="0"/>
          </a:p>
        </p:txBody>
      </p:sp>
      <p:sp>
        <p:nvSpPr>
          <p:cNvPr id="4" name="Slide Number Placeholder 3"/>
          <p:cNvSpPr>
            <a:spLocks noGrp="1"/>
          </p:cNvSpPr>
          <p:nvPr>
            <p:ph type="sldNum" sz="quarter" idx="5"/>
          </p:nvPr>
        </p:nvSpPr>
        <p:spPr/>
        <p:txBody>
          <a:bodyPr/>
          <a:lstStyle/>
          <a:p>
            <a:fld id="{306CA9D6-F039-DD47-8DAD-08E4298CEEC2}" type="slidenum">
              <a:rPr lang="en-US" smtClean="0"/>
              <a:t>6</a:t>
            </a:fld>
            <a:endParaRPr lang="en-US"/>
          </a:p>
        </p:txBody>
      </p:sp>
    </p:spTree>
    <p:extLst>
      <p:ext uri="{BB962C8B-B14F-4D97-AF65-F5344CB8AC3E}">
        <p14:creationId xmlns:p14="http://schemas.microsoft.com/office/powerpoint/2010/main" val="9180010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GB" b="1" i="0" u="none" strike="noStrike" dirty="0">
                <a:solidFill>
                  <a:srgbClr val="000000"/>
                </a:solidFill>
                <a:effectLst/>
                <a:latin typeface="Calibri" panose="020F0502020204030204" pitchFamily="34" charset="0"/>
              </a:rPr>
              <a:t>Tip 2 – Be mindful - Balance your time online and be conscious of the content you consume and share </a:t>
            </a:r>
            <a:r>
              <a:rPr lang="en-US" b="0" i="0" dirty="0">
                <a:solidFill>
                  <a:srgbClr val="444444"/>
                </a:solidFill>
                <a:effectLst/>
                <a:latin typeface="Calibri" panose="020F0502020204030204" pitchFamily="34" charset="0"/>
              </a:rPr>
              <a:t>​</a:t>
            </a:r>
          </a:p>
          <a:p>
            <a:pPr algn="l" rtl="0" fontAlgn="base"/>
            <a:endParaRPr lang="en-GB" b="0" i="0" u="none" strike="noStrike" dirty="0">
              <a:solidFill>
                <a:srgbClr val="000000"/>
              </a:solidFill>
              <a:effectLst/>
              <a:latin typeface="Calibri" panose="020F0502020204030204" pitchFamily="34" charset="0"/>
            </a:endParaRPr>
          </a:p>
          <a:p>
            <a:pPr algn="l" rtl="0" fontAlgn="base"/>
            <a:r>
              <a:rPr lang="en-GB" b="0" i="0" u="none" strike="noStrike" dirty="0">
                <a:solidFill>
                  <a:srgbClr val="000000"/>
                </a:solidFill>
                <a:effectLst/>
                <a:latin typeface="Calibri" panose="020F0502020204030204" pitchFamily="34" charset="0"/>
              </a:rPr>
              <a:t>This can help to reduce stress, misinformation and negativity, creating a safer, more positive environment. </a:t>
            </a:r>
          </a:p>
          <a:p>
            <a:pPr algn="l" rtl="0" fontAlgn="base"/>
            <a:endParaRPr lang="en-GB" b="0" i="0" u="none" strike="noStrike" dirty="0">
              <a:solidFill>
                <a:srgbClr val="000000"/>
              </a:solidFill>
              <a:effectLst/>
              <a:latin typeface="Calibri" panose="020F0502020204030204" pitchFamily="34" charset="0"/>
            </a:endParaRPr>
          </a:p>
          <a:p>
            <a:pPr algn="l" rtl="0" fontAlgn="base"/>
            <a:r>
              <a:rPr lang="en-GB" b="0" i="0" u="none" strike="noStrike" dirty="0">
                <a:solidFill>
                  <a:srgbClr val="000000"/>
                </a:solidFill>
                <a:effectLst/>
                <a:latin typeface="Calibri" panose="020F0502020204030204" pitchFamily="34" charset="0"/>
              </a:rPr>
              <a:t>You can find plenty of tips and tricks to manage time online at eSafety.gov.au. </a:t>
            </a:r>
            <a:endParaRPr lang="en-US" b="0" i="0" dirty="0">
              <a:solidFill>
                <a:srgbClr val="444444"/>
              </a:solidFill>
              <a:effectLst/>
              <a:latin typeface="Calibri" panose="020F0502020204030204" pitchFamily="34" charset="0"/>
            </a:endParaRPr>
          </a:p>
          <a:p>
            <a:endParaRPr lang="en-AU" dirty="0"/>
          </a:p>
          <a:p>
            <a:endParaRPr lang="en-US" dirty="0"/>
          </a:p>
        </p:txBody>
      </p:sp>
      <p:sp>
        <p:nvSpPr>
          <p:cNvPr id="4" name="Slide Number Placeholder 3"/>
          <p:cNvSpPr>
            <a:spLocks noGrp="1"/>
          </p:cNvSpPr>
          <p:nvPr>
            <p:ph type="sldNum" sz="quarter" idx="5"/>
          </p:nvPr>
        </p:nvSpPr>
        <p:spPr/>
        <p:txBody>
          <a:bodyPr/>
          <a:lstStyle/>
          <a:p>
            <a:fld id="{306CA9D6-F039-DD47-8DAD-08E4298CEEC2}" type="slidenum">
              <a:rPr lang="en-US" smtClean="0"/>
              <a:t>7</a:t>
            </a:fld>
            <a:endParaRPr lang="en-US"/>
          </a:p>
        </p:txBody>
      </p:sp>
    </p:spTree>
    <p:extLst>
      <p:ext uri="{BB962C8B-B14F-4D97-AF65-F5344CB8AC3E}">
        <p14:creationId xmlns:p14="http://schemas.microsoft.com/office/powerpoint/2010/main" val="7287005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GB" b="1" i="0" u="none" strike="noStrike" dirty="0">
                <a:solidFill>
                  <a:srgbClr val="000000"/>
                </a:solidFill>
                <a:effectLst/>
                <a:latin typeface="Calibri" panose="020F0502020204030204" pitchFamily="34" charset="0"/>
              </a:rPr>
              <a:t>Tip 3 – Speak up - Report online abuse and harmful content</a:t>
            </a:r>
            <a:r>
              <a:rPr lang="en-US" b="0" i="0" dirty="0">
                <a:solidFill>
                  <a:srgbClr val="444444"/>
                </a:solidFill>
                <a:effectLst/>
                <a:latin typeface="Calibri" panose="020F0502020204030204" pitchFamily="34" charset="0"/>
              </a:rPr>
              <a:t>​</a:t>
            </a:r>
          </a:p>
          <a:p>
            <a:pPr algn="l" rtl="0" fontAlgn="base"/>
            <a:r>
              <a:rPr lang="en-GB" b="0" i="0" u="none" strike="noStrike" dirty="0" err="1">
                <a:solidFill>
                  <a:srgbClr val="000000"/>
                </a:solidFill>
                <a:effectLst/>
                <a:latin typeface="Calibri" panose="020F0502020204030204" pitchFamily="34" charset="0"/>
              </a:rPr>
              <a:t>eSafety</a:t>
            </a:r>
            <a:r>
              <a:rPr lang="en-GB" b="0" i="0" u="none" strike="noStrike" dirty="0">
                <a:solidFill>
                  <a:srgbClr val="000000"/>
                </a:solidFill>
                <a:effectLst/>
                <a:latin typeface="Calibri" panose="020F0502020204030204" pitchFamily="34" charset="0"/>
              </a:rPr>
              <a:t> helps Australians prevent and deal with harm caused by serious online abuse or illegal and restricted content.</a:t>
            </a:r>
            <a:r>
              <a:rPr lang="en-US" b="0" i="0" dirty="0">
                <a:solidFill>
                  <a:srgbClr val="444444"/>
                </a:solidFill>
                <a:effectLst/>
                <a:latin typeface="Calibri" panose="020F0502020204030204" pitchFamily="34" charset="0"/>
              </a:rPr>
              <a:t>​</a:t>
            </a:r>
          </a:p>
          <a:p>
            <a:pPr algn="l" rtl="0" fontAlgn="base"/>
            <a:r>
              <a:rPr lang="en-GB" b="0" i="0" dirty="0">
                <a:solidFill>
                  <a:srgbClr val="444444"/>
                </a:solidFill>
                <a:effectLst/>
                <a:latin typeface="Calibri" panose="020F0502020204030204" pitchFamily="34" charset="0"/>
              </a:rPr>
              <a:t>​</a:t>
            </a:r>
          </a:p>
          <a:p>
            <a:pPr algn="l" rtl="0" fontAlgn="base"/>
            <a:r>
              <a:rPr lang="en-GB" b="0" i="0" u="none" strike="noStrike" dirty="0">
                <a:solidFill>
                  <a:srgbClr val="000000"/>
                </a:solidFill>
                <a:effectLst/>
                <a:latin typeface="Calibri" panose="020F0502020204030204" pitchFamily="34" charset="0"/>
              </a:rPr>
              <a:t>Collect evidence and then report the harmful material to the platform, and </a:t>
            </a:r>
            <a:r>
              <a:rPr lang="en-GB" b="0" i="0" u="none" strike="noStrike" dirty="0" err="1">
                <a:solidFill>
                  <a:srgbClr val="000000"/>
                </a:solidFill>
                <a:effectLst/>
                <a:latin typeface="Calibri" panose="020F0502020204030204" pitchFamily="34" charset="0"/>
              </a:rPr>
              <a:t>eSafety</a:t>
            </a:r>
            <a:r>
              <a:rPr lang="en-GB" b="0" i="0" u="none" strike="noStrike" dirty="0">
                <a:solidFill>
                  <a:srgbClr val="000000"/>
                </a:solidFill>
                <a:effectLst/>
                <a:latin typeface="Calibri" panose="020F0502020204030204" pitchFamily="34" charset="0"/>
              </a:rPr>
              <a:t>. Depending on the situation, you can also report it to police. In the most serious cases, when the platform does not help, </a:t>
            </a:r>
            <a:r>
              <a:rPr lang="en-GB" b="0" i="0" u="none" strike="noStrike" dirty="0" err="1">
                <a:solidFill>
                  <a:srgbClr val="000000"/>
                </a:solidFill>
                <a:effectLst/>
                <a:latin typeface="Calibri" panose="020F0502020204030204" pitchFamily="34" charset="0"/>
              </a:rPr>
              <a:t>eSafety</a:t>
            </a:r>
            <a:r>
              <a:rPr lang="en-GB" b="0" i="0" u="none" strike="noStrike" dirty="0">
                <a:solidFill>
                  <a:srgbClr val="000000"/>
                </a:solidFill>
                <a:effectLst/>
                <a:latin typeface="Calibri" panose="020F0502020204030204" pitchFamily="34" charset="0"/>
              </a:rPr>
              <a:t> can intervene. </a:t>
            </a:r>
            <a:r>
              <a:rPr lang="en-US" b="0" i="0" dirty="0">
                <a:solidFill>
                  <a:srgbClr val="444444"/>
                </a:solidFill>
                <a:effectLst/>
                <a:latin typeface="Calibri" panose="020F0502020204030204" pitchFamily="34" charset="0"/>
              </a:rPr>
              <a:t>​</a:t>
            </a:r>
          </a:p>
          <a:p>
            <a:pPr algn="l" rtl="0" fontAlgn="base"/>
            <a:r>
              <a:rPr lang="en-AU" b="0" i="0" dirty="0">
                <a:solidFill>
                  <a:srgbClr val="444444"/>
                </a:solidFill>
                <a:effectLst/>
                <a:latin typeface="Calibri" panose="020F0502020204030204" pitchFamily="34" charset="0"/>
              </a:rPr>
              <a:t>​</a:t>
            </a:r>
          </a:p>
          <a:p>
            <a:endParaRPr lang="en-AU" dirty="0"/>
          </a:p>
          <a:p>
            <a:endParaRPr lang="en-US" dirty="0"/>
          </a:p>
        </p:txBody>
      </p:sp>
      <p:sp>
        <p:nvSpPr>
          <p:cNvPr id="4" name="Slide Number Placeholder 3"/>
          <p:cNvSpPr>
            <a:spLocks noGrp="1"/>
          </p:cNvSpPr>
          <p:nvPr>
            <p:ph type="sldNum" sz="quarter" idx="5"/>
          </p:nvPr>
        </p:nvSpPr>
        <p:spPr/>
        <p:txBody>
          <a:bodyPr/>
          <a:lstStyle/>
          <a:p>
            <a:fld id="{306CA9D6-F039-DD47-8DAD-08E4298CEEC2}" type="slidenum">
              <a:rPr lang="en-US" smtClean="0"/>
              <a:t>8</a:t>
            </a:fld>
            <a:endParaRPr lang="en-US"/>
          </a:p>
        </p:txBody>
      </p:sp>
    </p:spTree>
    <p:extLst>
      <p:ext uri="{BB962C8B-B14F-4D97-AF65-F5344CB8AC3E}">
        <p14:creationId xmlns:p14="http://schemas.microsoft.com/office/powerpoint/2010/main" val="11077518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AU" b="1" i="0" u="none" strike="noStrike" dirty="0">
                <a:solidFill>
                  <a:srgbClr val="242424"/>
                </a:solidFill>
                <a:effectLst/>
                <a:latin typeface="Arial" panose="020B0604020202020204" pitchFamily="34" charset="0"/>
              </a:rPr>
              <a:t>Tip 4 – Start the conversation - Engage in discussions about online safety with your networks and communities, family, friends and colleagues</a:t>
            </a:r>
            <a:r>
              <a:rPr lang="en-AU" b="0" i="0" u="none" strike="noStrike" dirty="0">
                <a:solidFill>
                  <a:srgbClr val="242424"/>
                </a:solidFill>
                <a:effectLst/>
                <a:latin typeface="Arial" panose="020B0604020202020204" pitchFamily="34" charset="0"/>
              </a:rPr>
              <a:t>.</a:t>
            </a:r>
            <a:r>
              <a:rPr lang="en-US" b="0" i="0" dirty="0">
                <a:solidFill>
                  <a:srgbClr val="444444"/>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pPr algn="l" rtl="0" fontAlgn="base"/>
            <a:r>
              <a:rPr lang="en-GB" b="0" i="0" u="none" strike="noStrike" dirty="0">
                <a:solidFill>
                  <a:srgbClr val="000000"/>
                </a:solidFill>
                <a:effectLst/>
                <a:latin typeface="Calibri" panose="020F0502020204030204" pitchFamily="34" charset="0"/>
              </a:rPr>
              <a:t>It’s never too early or too late to start talking about online safety. Having these conversations raises awareness of risks and responsibilities, builds support and fosters a collective commitment to a safer, more positive online environment. </a:t>
            </a:r>
            <a:r>
              <a:rPr lang="en-US" b="0" i="0" dirty="0">
                <a:solidFill>
                  <a:srgbClr val="444444"/>
                </a:solidFill>
                <a:effectLst/>
                <a:latin typeface="Calibri" panose="020F0502020204030204" pitchFamily="34" charset="0"/>
              </a:rPr>
              <a:t>​</a:t>
            </a:r>
          </a:p>
          <a:p>
            <a:pPr algn="l" rtl="0" fontAlgn="base"/>
            <a:r>
              <a:rPr lang="en-GB" b="0" i="0" dirty="0">
                <a:solidFill>
                  <a:srgbClr val="444444"/>
                </a:solidFill>
                <a:effectLst/>
                <a:latin typeface="Calibri" panose="020F0502020204030204" pitchFamily="34" charset="0"/>
              </a:rPr>
              <a:t>​</a:t>
            </a:r>
          </a:p>
          <a:p>
            <a:pPr algn="l" rtl="0" fontAlgn="base"/>
            <a:r>
              <a:rPr lang="en-GB" b="0" i="0" u="none" strike="noStrike" dirty="0" err="1">
                <a:solidFill>
                  <a:srgbClr val="000000"/>
                </a:solidFill>
                <a:effectLst/>
                <a:latin typeface="Calibri" panose="020F0502020204030204" pitchFamily="34" charset="0"/>
              </a:rPr>
              <a:t>eSafety</a:t>
            </a:r>
            <a:r>
              <a:rPr lang="en-GB" b="0" i="0" u="none" strike="noStrike" dirty="0">
                <a:solidFill>
                  <a:srgbClr val="000000"/>
                </a:solidFill>
                <a:effectLst/>
                <a:latin typeface="Calibri" panose="020F0502020204030204" pitchFamily="34" charset="0"/>
              </a:rPr>
              <a:t> have a wealth of resources to help you get that conversation started on their website and have included some conversation starters in the Safer Internet Day Toolkit.</a:t>
            </a:r>
            <a:r>
              <a:rPr lang="en-US" b="0" i="0" dirty="0">
                <a:solidFill>
                  <a:srgbClr val="444444"/>
                </a:solidFill>
                <a:effectLst/>
                <a:latin typeface="Calibri" panose="020F0502020204030204" pitchFamily="34" charset="0"/>
              </a:rPr>
              <a:t>​</a:t>
            </a:r>
          </a:p>
          <a:p>
            <a:pPr algn="l" rtl="0" fontAlgn="base"/>
            <a:r>
              <a:rPr lang="en-AU" b="0" i="0" dirty="0">
                <a:solidFill>
                  <a:srgbClr val="444444"/>
                </a:solidFill>
                <a:effectLst/>
                <a:latin typeface="Calibri" panose="020F0502020204030204" pitchFamily="34" charset="0"/>
              </a:rPr>
              <a:t>​</a:t>
            </a:r>
          </a:p>
          <a:p>
            <a:endParaRPr lang="en-AU" dirty="0"/>
          </a:p>
          <a:p>
            <a:endParaRPr lang="en-US" dirty="0"/>
          </a:p>
        </p:txBody>
      </p:sp>
      <p:sp>
        <p:nvSpPr>
          <p:cNvPr id="4" name="Slide Number Placeholder 3"/>
          <p:cNvSpPr>
            <a:spLocks noGrp="1"/>
          </p:cNvSpPr>
          <p:nvPr>
            <p:ph type="sldNum" sz="quarter" idx="5"/>
          </p:nvPr>
        </p:nvSpPr>
        <p:spPr/>
        <p:txBody>
          <a:bodyPr/>
          <a:lstStyle/>
          <a:p>
            <a:fld id="{306CA9D6-F039-DD47-8DAD-08E4298CEEC2}" type="slidenum">
              <a:rPr lang="en-US" smtClean="0"/>
              <a:t>9</a:t>
            </a:fld>
            <a:endParaRPr lang="en-US"/>
          </a:p>
        </p:txBody>
      </p:sp>
    </p:spTree>
    <p:extLst>
      <p:ext uri="{BB962C8B-B14F-4D97-AF65-F5344CB8AC3E}">
        <p14:creationId xmlns:p14="http://schemas.microsoft.com/office/powerpoint/2010/main" val="24113086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7F4CFB-6E62-7DE8-77BB-68D87487D2CF}"/>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B2E60FEA-644A-4F67-B91A-07AA4664DFA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A4566FEB-A419-6753-B949-FB7FC55C90C4}"/>
              </a:ext>
            </a:extLst>
          </p:cNvPr>
          <p:cNvSpPr>
            <a:spLocks noGrp="1"/>
          </p:cNvSpPr>
          <p:nvPr>
            <p:ph type="dt" sz="half" idx="10"/>
          </p:nvPr>
        </p:nvSpPr>
        <p:spPr/>
        <p:txBody>
          <a:bodyPr/>
          <a:lstStyle/>
          <a:p>
            <a:fld id="{792C8615-B097-9B43-8BA7-94A7FAB6C01A}" type="datetimeFigureOut">
              <a:rPr lang="en-US" smtClean="0"/>
              <a:t>12/2/2024</a:t>
            </a:fld>
            <a:endParaRPr lang="en-US"/>
          </a:p>
        </p:txBody>
      </p:sp>
      <p:sp>
        <p:nvSpPr>
          <p:cNvPr id="5" name="Footer Placeholder 4">
            <a:extLst>
              <a:ext uri="{FF2B5EF4-FFF2-40B4-BE49-F238E27FC236}">
                <a16:creationId xmlns:a16="http://schemas.microsoft.com/office/drawing/2014/main" id="{2BB61CB8-56D6-6BE0-08B8-406DFDF9E42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EE838E1-8989-7557-108E-B7370B4A98F6}"/>
              </a:ext>
            </a:extLst>
          </p:cNvPr>
          <p:cNvSpPr>
            <a:spLocks noGrp="1"/>
          </p:cNvSpPr>
          <p:nvPr>
            <p:ph type="sldNum" sz="quarter" idx="12"/>
          </p:nvPr>
        </p:nvSpPr>
        <p:spPr/>
        <p:txBody>
          <a:bodyPr/>
          <a:lstStyle/>
          <a:p>
            <a:fld id="{9C62A2E4-13F8-4C47-93A2-2EEE2005E81B}" type="slidenum">
              <a:rPr lang="en-US" smtClean="0"/>
              <a:t>‹#›</a:t>
            </a:fld>
            <a:endParaRPr lang="en-US"/>
          </a:p>
        </p:txBody>
      </p:sp>
    </p:spTree>
    <p:extLst>
      <p:ext uri="{BB962C8B-B14F-4D97-AF65-F5344CB8AC3E}">
        <p14:creationId xmlns:p14="http://schemas.microsoft.com/office/powerpoint/2010/main" val="24495985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F3AE23-56BB-6C85-A629-585BFD05C122}"/>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67E78643-E565-1CDF-F33C-97545372C16D}"/>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46F8A892-150E-F97E-F81D-0CC67CC36885}"/>
              </a:ext>
            </a:extLst>
          </p:cNvPr>
          <p:cNvSpPr>
            <a:spLocks noGrp="1"/>
          </p:cNvSpPr>
          <p:nvPr>
            <p:ph type="dt" sz="half" idx="10"/>
          </p:nvPr>
        </p:nvSpPr>
        <p:spPr/>
        <p:txBody>
          <a:bodyPr/>
          <a:lstStyle/>
          <a:p>
            <a:fld id="{792C8615-B097-9B43-8BA7-94A7FAB6C01A}" type="datetimeFigureOut">
              <a:rPr lang="en-US" smtClean="0"/>
              <a:t>12/2/2024</a:t>
            </a:fld>
            <a:endParaRPr lang="en-US"/>
          </a:p>
        </p:txBody>
      </p:sp>
      <p:sp>
        <p:nvSpPr>
          <p:cNvPr id="5" name="Footer Placeholder 4">
            <a:extLst>
              <a:ext uri="{FF2B5EF4-FFF2-40B4-BE49-F238E27FC236}">
                <a16:creationId xmlns:a16="http://schemas.microsoft.com/office/drawing/2014/main" id="{0D7BC968-AB49-9BE8-7EF6-DBE00478222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5021944-2A1D-D70D-8CC6-4A7294621EDF}"/>
              </a:ext>
            </a:extLst>
          </p:cNvPr>
          <p:cNvSpPr>
            <a:spLocks noGrp="1"/>
          </p:cNvSpPr>
          <p:nvPr>
            <p:ph type="sldNum" sz="quarter" idx="12"/>
          </p:nvPr>
        </p:nvSpPr>
        <p:spPr/>
        <p:txBody>
          <a:bodyPr/>
          <a:lstStyle/>
          <a:p>
            <a:fld id="{9C62A2E4-13F8-4C47-93A2-2EEE2005E81B}" type="slidenum">
              <a:rPr lang="en-US" smtClean="0"/>
              <a:t>‹#›</a:t>
            </a:fld>
            <a:endParaRPr lang="en-US"/>
          </a:p>
        </p:txBody>
      </p:sp>
    </p:spTree>
    <p:extLst>
      <p:ext uri="{BB962C8B-B14F-4D97-AF65-F5344CB8AC3E}">
        <p14:creationId xmlns:p14="http://schemas.microsoft.com/office/powerpoint/2010/main" val="263927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1C29AD7-FF5B-0885-839B-653C59325560}"/>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DCF7E58A-33FF-9D9F-A723-5149BD924544}"/>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CB47A033-9B0C-E25A-272C-C13B043CF9CB}"/>
              </a:ext>
            </a:extLst>
          </p:cNvPr>
          <p:cNvSpPr>
            <a:spLocks noGrp="1"/>
          </p:cNvSpPr>
          <p:nvPr>
            <p:ph type="dt" sz="half" idx="10"/>
          </p:nvPr>
        </p:nvSpPr>
        <p:spPr/>
        <p:txBody>
          <a:bodyPr/>
          <a:lstStyle/>
          <a:p>
            <a:fld id="{792C8615-B097-9B43-8BA7-94A7FAB6C01A}" type="datetimeFigureOut">
              <a:rPr lang="en-US" smtClean="0"/>
              <a:t>12/2/2024</a:t>
            </a:fld>
            <a:endParaRPr lang="en-US"/>
          </a:p>
        </p:txBody>
      </p:sp>
      <p:sp>
        <p:nvSpPr>
          <p:cNvPr id="5" name="Footer Placeholder 4">
            <a:extLst>
              <a:ext uri="{FF2B5EF4-FFF2-40B4-BE49-F238E27FC236}">
                <a16:creationId xmlns:a16="http://schemas.microsoft.com/office/drawing/2014/main" id="{D580F977-663D-A580-5AC4-F246E6F7442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32F8FC7-E3E9-FAE3-A99B-DF44BF6435E1}"/>
              </a:ext>
            </a:extLst>
          </p:cNvPr>
          <p:cNvSpPr>
            <a:spLocks noGrp="1"/>
          </p:cNvSpPr>
          <p:nvPr>
            <p:ph type="sldNum" sz="quarter" idx="12"/>
          </p:nvPr>
        </p:nvSpPr>
        <p:spPr/>
        <p:txBody>
          <a:bodyPr/>
          <a:lstStyle/>
          <a:p>
            <a:fld id="{9C62A2E4-13F8-4C47-93A2-2EEE2005E81B}" type="slidenum">
              <a:rPr lang="en-US" smtClean="0"/>
              <a:t>‹#›</a:t>
            </a:fld>
            <a:endParaRPr lang="en-US"/>
          </a:p>
        </p:txBody>
      </p:sp>
    </p:spTree>
    <p:extLst>
      <p:ext uri="{BB962C8B-B14F-4D97-AF65-F5344CB8AC3E}">
        <p14:creationId xmlns:p14="http://schemas.microsoft.com/office/powerpoint/2010/main" val="38772350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271EF7-6BDC-839B-1DDA-E1F3C512C0D3}"/>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A00F2E12-F6E6-B755-629F-DC513318FD36}"/>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4206831A-CC7E-6F61-C9E8-8E0A4020C2D9}"/>
              </a:ext>
            </a:extLst>
          </p:cNvPr>
          <p:cNvSpPr>
            <a:spLocks noGrp="1"/>
          </p:cNvSpPr>
          <p:nvPr>
            <p:ph type="dt" sz="half" idx="10"/>
          </p:nvPr>
        </p:nvSpPr>
        <p:spPr/>
        <p:txBody>
          <a:bodyPr/>
          <a:lstStyle/>
          <a:p>
            <a:fld id="{792C8615-B097-9B43-8BA7-94A7FAB6C01A}" type="datetimeFigureOut">
              <a:rPr lang="en-US" smtClean="0"/>
              <a:t>12/2/2024</a:t>
            </a:fld>
            <a:endParaRPr lang="en-US"/>
          </a:p>
        </p:txBody>
      </p:sp>
      <p:sp>
        <p:nvSpPr>
          <p:cNvPr id="5" name="Footer Placeholder 4">
            <a:extLst>
              <a:ext uri="{FF2B5EF4-FFF2-40B4-BE49-F238E27FC236}">
                <a16:creationId xmlns:a16="http://schemas.microsoft.com/office/drawing/2014/main" id="{617048C5-CED4-CE71-0E21-07CE4159251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65DF685-595B-22F1-8D58-85C49789D863}"/>
              </a:ext>
            </a:extLst>
          </p:cNvPr>
          <p:cNvSpPr>
            <a:spLocks noGrp="1"/>
          </p:cNvSpPr>
          <p:nvPr>
            <p:ph type="sldNum" sz="quarter" idx="12"/>
          </p:nvPr>
        </p:nvSpPr>
        <p:spPr/>
        <p:txBody>
          <a:bodyPr/>
          <a:lstStyle/>
          <a:p>
            <a:fld id="{9C62A2E4-13F8-4C47-93A2-2EEE2005E81B}" type="slidenum">
              <a:rPr lang="en-US" smtClean="0"/>
              <a:t>‹#›</a:t>
            </a:fld>
            <a:endParaRPr lang="en-US"/>
          </a:p>
        </p:txBody>
      </p:sp>
    </p:spTree>
    <p:extLst>
      <p:ext uri="{BB962C8B-B14F-4D97-AF65-F5344CB8AC3E}">
        <p14:creationId xmlns:p14="http://schemas.microsoft.com/office/powerpoint/2010/main" val="19810804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5BEE30-A957-FAD6-123B-6E69A9B40A73}"/>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C0A7A41F-D15D-310D-7508-9CE7297D26A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6369A54C-AEF9-05DC-5860-C07CF551B315}"/>
              </a:ext>
            </a:extLst>
          </p:cNvPr>
          <p:cNvSpPr>
            <a:spLocks noGrp="1"/>
          </p:cNvSpPr>
          <p:nvPr>
            <p:ph type="dt" sz="half" idx="10"/>
          </p:nvPr>
        </p:nvSpPr>
        <p:spPr/>
        <p:txBody>
          <a:bodyPr/>
          <a:lstStyle/>
          <a:p>
            <a:fld id="{792C8615-B097-9B43-8BA7-94A7FAB6C01A}" type="datetimeFigureOut">
              <a:rPr lang="en-US" smtClean="0"/>
              <a:t>12/2/2024</a:t>
            </a:fld>
            <a:endParaRPr lang="en-US"/>
          </a:p>
        </p:txBody>
      </p:sp>
      <p:sp>
        <p:nvSpPr>
          <p:cNvPr id="5" name="Footer Placeholder 4">
            <a:extLst>
              <a:ext uri="{FF2B5EF4-FFF2-40B4-BE49-F238E27FC236}">
                <a16:creationId xmlns:a16="http://schemas.microsoft.com/office/drawing/2014/main" id="{037BF6FE-681C-CB9B-8B8C-ACD4E47976F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8C9A480-FC42-3593-4C57-02C44DBB3CEB}"/>
              </a:ext>
            </a:extLst>
          </p:cNvPr>
          <p:cNvSpPr>
            <a:spLocks noGrp="1"/>
          </p:cNvSpPr>
          <p:nvPr>
            <p:ph type="sldNum" sz="quarter" idx="12"/>
          </p:nvPr>
        </p:nvSpPr>
        <p:spPr/>
        <p:txBody>
          <a:bodyPr/>
          <a:lstStyle/>
          <a:p>
            <a:fld id="{9C62A2E4-13F8-4C47-93A2-2EEE2005E81B}" type="slidenum">
              <a:rPr lang="en-US" smtClean="0"/>
              <a:t>‹#›</a:t>
            </a:fld>
            <a:endParaRPr lang="en-US"/>
          </a:p>
        </p:txBody>
      </p:sp>
    </p:spTree>
    <p:extLst>
      <p:ext uri="{BB962C8B-B14F-4D97-AF65-F5344CB8AC3E}">
        <p14:creationId xmlns:p14="http://schemas.microsoft.com/office/powerpoint/2010/main" val="15725205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C92B9B-D7C3-F504-9E0E-F36D1EC3C2FE}"/>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BE0F3D2A-7462-9825-200B-EACA7B765077}"/>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BD93E854-B663-C86F-863F-4B8BFE345EBA}"/>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8DC196BE-1BC3-8FC9-C24D-D85F7056554F}"/>
              </a:ext>
            </a:extLst>
          </p:cNvPr>
          <p:cNvSpPr>
            <a:spLocks noGrp="1"/>
          </p:cNvSpPr>
          <p:nvPr>
            <p:ph type="dt" sz="half" idx="10"/>
          </p:nvPr>
        </p:nvSpPr>
        <p:spPr/>
        <p:txBody>
          <a:bodyPr/>
          <a:lstStyle/>
          <a:p>
            <a:fld id="{792C8615-B097-9B43-8BA7-94A7FAB6C01A}" type="datetimeFigureOut">
              <a:rPr lang="en-US" smtClean="0"/>
              <a:t>12/2/2024</a:t>
            </a:fld>
            <a:endParaRPr lang="en-US"/>
          </a:p>
        </p:txBody>
      </p:sp>
      <p:sp>
        <p:nvSpPr>
          <p:cNvPr id="6" name="Footer Placeholder 5">
            <a:extLst>
              <a:ext uri="{FF2B5EF4-FFF2-40B4-BE49-F238E27FC236}">
                <a16:creationId xmlns:a16="http://schemas.microsoft.com/office/drawing/2014/main" id="{78F7C0C4-AEB6-5583-812A-31B327EA6F9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2FC7DA5-3409-58EE-F0EB-428AB1CD2EB5}"/>
              </a:ext>
            </a:extLst>
          </p:cNvPr>
          <p:cNvSpPr>
            <a:spLocks noGrp="1"/>
          </p:cNvSpPr>
          <p:nvPr>
            <p:ph type="sldNum" sz="quarter" idx="12"/>
          </p:nvPr>
        </p:nvSpPr>
        <p:spPr/>
        <p:txBody>
          <a:bodyPr/>
          <a:lstStyle/>
          <a:p>
            <a:fld id="{9C62A2E4-13F8-4C47-93A2-2EEE2005E81B}" type="slidenum">
              <a:rPr lang="en-US" smtClean="0"/>
              <a:t>‹#›</a:t>
            </a:fld>
            <a:endParaRPr lang="en-US"/>
          </a:p>
        </p:txBody>
      </p:sp>
    </p:spTree>
    <p:extLst>
      <p:ext uri="{BB962C8B-B14F-4D97-AF65-F5344CB8AC3E}">
        <p14:creationId xmlns:p14="http://schemas.microsoft.com/office/powerpoint/2010/main" val="4179511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CA37E4-12AB-2C8E-D81C-C928E2B6B1AD}"/>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F6B447BF-62B6-4537-9091-B2F4B92419E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99085386-0D4A-61C3-D9A2-3D4019BC5EC9}"/>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3D0E03E2-5598-7357-3D57-77E97F6019F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5C9091A2-41B2-252A-7134-84956768521E}"/>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5C78D8D9-04AF-89F7-CE8B-0A905FA2D6AA}"/>
              </a:ext>
            </a:extLst>
          </p:cNvPr>
          <p:cNvSpPr>
            <a:spLocks noGrp="1"/>
          </p:cNvSpPr>
          <p:nvPr>
            <p:ph type="dt" sz="half" idx="10"/>
          </p:nvPr>
        </p:nvSpPr>
        <p:spPr/>
        <p:txBody>
          <a:bodyPr/>
          <a:lstStyle/>
          <a:p>
            <a:fld id="{792C8615-B097-9B43-8BA7-94A7FAB6C01A}" type="datetimeFigureOut">
              <a:rPr lang="en-US" smtClean="0"/>
              <a:t>12/2/2024</a:t>
            </a:fld>
            <a:endParaRPr lang="en-US"/>
          </a:p>
        </p:txBody>
      </p:sp>
      <p:sp>
        <p:nvSpPr>
          <p:cNvPr id="8" name="Footer Placeholder 7">
            <a:extLst>
              <a:ext uri="{FF2B5EF4-FFF2-40B4-BE49-F238E27FC236}">
                <a16:creationId xmlns:a16="http://schemas.microsoft.com/office/drawing/2014/main" id="{219E759C-0762-9A5E-5FDA-110B66E1336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21348E8-AD85-F4A3-5390-0C536842D37E}"/>
              </a:ext>
            </a:extLst>
          </p:cNvPr>
          <p:cNvSpPr>
            <a:spLocks noGrp="1"/>
          </p:cNvSpPr>
          <p:nvPr>
            <p:ph type="sldNum" sz="quarter" idx="12"/>
          </p:nvPr>
        </p:nvSpPr>
        <p:spPr/>
        <p:txBody>
          <a:bodyPr/>
          <a:lstStyle/>
          <a:p>
            <a:fld id="{9C62A2E4-13F8-4C47-93A2-2EEE2005E81B}" type="slidenum">
              <a:rPr lang="en-US" smtClean="0"/>
              <a:t>‹#›</a:t>
            </a:fld>
            <a:endParaRPr lang="en-US"/>
          </a:p>
        </p:txBody>
      </p:sp>
    </p:spTree>
    <p:extLst>
      <p:ext uri="{BB962C8B-B14F-4D97-AF65-F5344CB8AC3E}">
        <p14:creationId xmlns:p14="http://schemas.microsoft.com/office/powerpoint/2010/main" val="30337795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42994-ECE3-66D7-FBE5-C20EB17569A4}"/>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DB8C79E8-FCE5-E11E-02B0-C159DC71A5D2}"/>
              </a:ext>
            </a:extLst>
          </p:cNvPr>
          <p:cNvSpPr>
            <a:spLocks noGrp="1"/>
          </p:cNvSpPr>
          <p:nvPr>
            <p:ph type="dt" sz="half" idx="10"/>
          </p:nvPr>
        </p:nvSpPr>
        <p:spPr/>
        <p:txBody>
          <a:bodyPr/>
          <a:lstStyle/>
          <a:p>
            <a:fld id="{792C8615-B097-9B43-8BA7-94A7FAB6C01A}" type="datetimeFigureOut">
              <a:rPr lang="en-US" smtClean="0"/>
              <a:t>12/2/2024</a:t>
            </a:fld>
            <a:endParaRPr lang="en-US"/>
          </a:p>
        </p:txBody>
      </p:sp>
      <p:sp>
        <p:nvSpPr>
          <p:cNvPr id="4" name="Footer Placeholder 3">
            <a:extLst>
              <a:ext uri="{FF2B5EF4-FFF2-40B4-BE49-F238E27FC236}">
                <a16:creationId xmlns:a16="http://schemas.microsoft.com/office/drawing/2014/main" id="{3C35943C-EEA3-069E-2018-890EC097D8D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3A57C8B-F205-D208-598A-0DA9505D6335}"/>
              </a:ext>
            </a:extLst>
          </p:cNvPr>
          <p:cNvSpPr>
            <a:spLocks noGrp="1"/>
          </p:cNvSpPr>
          <p:nvPr>
            <p:ph type="sldNum" sz="quarter" idx="12"/>
          </p:nvPr>
        </p:nvSpPr>
        <p:spPr/>
        <p:txBody>
          <a:bodyPr/>
          <a:lstStyle/>
          <a:p>
            <a:fld id="{9C62A2E4-13F8-4C47-93A2-2EEE2005E81B}" type="slidenum">
              <a:rPr lang="en-US" smtClean="0"/>
              <a:t>‹#›</a:t>
            </a:fld>
            <a:endParaRPr lang="en-US"/>
          </a:p>
        </p:txBody>
      </p:sp>
    </p:spTree>
    <p:extLst>
      <p:ext uri="{BB962C8B-B14F-4D97-AF65-F5344CB8AC3E}">
        <p14:creationId xmlns:p14="http://schemas.microsoft.com/office/powerpoint/2010/main" val="2139300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43119C7-862D-C334-90A2-7741FAA7FCBF}"/>
              </a:ext>
            </a:extLst>
          </p:cNvPr>
          <p:cNvSpPr>
            <a:spLocks noGrp="1"/>
          </p:cNvSpPr>
          <p:nvPr>
            <p:ph type="dt" sz="half" idx="10"/>
          </p:nvPr>
        </p:nvSpPr>
        <p:spPr/>
        <p:txBody>
          <a:bodyPr/>
          <a:lstStyle/>
          <a:p>
            <a:fld id="{792C8615-B097-9B43-8BA7-94A7FAB6C01A}" type="datetimeFigureOut">
              <a:rPr lang="en-US" smtClean="0"/>
              <a:t>12/2/2024</a:t>
            </a:fld>
            <a:endParaRPr lang="en-US"/>
          </a:p>
        </p:txBody>
      </p:sp>
      <p:sp>
        <p:nvSpPr>
          <p:cNvPr id="3" name="Footer Placeholder 2">
            <a:extLst>
              <a:ext uri="{FF2B5EF4-FFF2-40B4-BE49-F238E27FC236}">
                <a16:creationId xmlns:a16="http://schemas.microsoft.com/office/drawing/2014/main" id="{70214657-3F74-4BDC-DB95-15FF928C3A5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AD6C492-A495-6D5D-6533-489658F49C4B}"/>
              </a:ext>
            </a:extLst>
          </p:cNvPr>
          <p:cNvSpPr>
            <a:spLocks noGrp="1"/>
          </p:cNvSpPr>
          <p:nvPr>
            <p:ph type="sldNum" sz="quarter" idx="12"/>
          </p:nvPr>
        </p:nvSpPr>
        <p:spPr/>
        <p:txBody>
          <a:bodyPr/>
          <a:lstStyle/>
          <a:p>
            <a:fld id="{9C62A2E4-13F8-4C47-93A2-2EEE2005E81B}" type="slidenum">
              <a:rPr lang="en-US" smtClean="0"/>
              <a:t>‹#›</a:t>
            </a:fld>
            <a:endParaRPr lang="en-US"/>
          </a:p>
        </p:txBody>
      </p:sp>
    </p:spTree>
    <p:extLst>
      <p:ext uri="{BB962C8B-B14F-4D97-AF65-F5344CB8AC3E}">
        <p14:creationId xmlns:p14="http://schemas.microsoft.com/office/powerpoint/2010/main" val="15254301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654705-2A6A-3412-A5F7-5098420F0738}"/>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62F7BAB9-63F2-9344-BBD4-394A49DE649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75F346F7-859D-B087-FDF5-1554691A546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F989B6ED-889F-205F-6201-C899AEAB2F84}"/>
              </a:ext>
            </a:extLst>
          </p:cNvPr>
          <p:cNvSpPr>
            <a:spLocks noGrp="1"/>
          </p:cNvSpPr>
          <p:nvPr>
            <p:ph type="dt" sz="half" idx="10"/>
          </p:nvPr>
        </p:nvSpPr>
        <p:spPr/>
        <p:txBody>
          <a:bodyPr/>
          <a:lstStyle/>
          <a:p>
            <a:fld id="{792C8615-B097-9B43-8BA7-94A7FAB6C01A}" type="datetimeFigureOut">
              <a:rPr lang="en-US" smtClean="0"/>
              <a:t>12/2/2024</a:t>
            </a:fld>
            <a:endParaRPr lang="en-US"/>
          </a:p>
        </p:txBody>
      </p:sp>
      <p:sp>
        <p:nvSpPr>
          <p:cNvPr id="6" name="Footer Placeholder 5">
            <a:extLst>
              <a:ext uri="{FF2B5EF4-FFF2-40B4-BE49-F238E27FC236}">
                <a16:creationId xmlns:a16="http://schemas.microsoft.com/office/drawing/2014/main" id="{E512CEEF-7D3A-F4FD-8E22-69DC7B93EE1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9C77D45-0613-0252-6D36-8CCEEE8D01A3}"/>
              </a:ext>
            </a:extLst>
          </p:cNvPr>
          <p:cNvSpPr>
            <a:spLocks noGrp="1"/>
          </p:cNvSpPr>
          <p:nvPr>
            <p:ph type="sldNum" sz="quarter" idx="12"/>
          </p:nvPr>
        </p:nvSpPr>
        <p:spPr/>
        <p:txBody>
          <a:bodyPr/>
          <a:lstStyle/>
          <a:p>
            <a:fld id="{9C62A2E4-13F8-4C47-93A2-2EEE2005E81B}" type="slidenum">
              <a:rPr lang="en-US" smtClean="0"/>
              <a:t>‹#›</a:t>
            </a:fld>
            <a:endParaRPr lang="en-US"/>
          </a:p>
        </p:txBody>
      </p:sp>
    </p:spTree>
    <p:extLst>
      <p:ext uri="{BB962C8B-B14F-4D97-AF65-F5344CB8AC3E}">
        <p14:creationId xmlns:p14="http://schemas.microsoft.com/office/powerpoint/2010/main" val="5555720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C15385-11F4-7F2D-4D8B-3435F8D3F130}"/>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EECEEF6E-1BE2-C769-A553-5FFEBB74E4B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0C73AF7-6028-F100-2C2D-358840D7DB2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06132685-106D-D823-B505-11178D1D63A1}"/>
              </a:ext>
            </a:extLst>
          </p:cNvPr>
          <p:cNvSpPr>
            <a:spLocks noGrp="1"/>
          </p:cNvSpPr>
          <p:nvPr>
            <p:ph type="dt" sz="half" idx="10"/>
          </p:nvPr>
        </p:nvSpPr>
        <p:spPr/>
        <p:txBody>
          <a:bodyPr/>
          <a:lstStyle/>
          <a:p>
            <a:fld id="{792C8615-B097-9B43-8BA7-94A7FAB6C01A}" type="datetimeFigureOut">
              <a:rPr lang="en-US" smtClean="0"/>
              <a:t>12/2/2024</a:t>
            </a:fld>
            <a:endParaRPr lang="en-US"/>
          </a:p>
        </p:txBody>
      </p:sp>
      <p:sp>
        <p:nvSpPr>
          <p:cNvPr id="6" name="Footer Placeholder 5">
            <a:extLst>
              <a:ext uri="{FF2B5EF4-FFF2-40B4-BE49-F238E27FC236}">
                <a16:creationId xmlns:a16="http://schemas.microsoft.com/office/drawing/2014/main" id="{84EB2D2D-EB21-4428-5B51-40D8CAA2716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AE0393C-9701-44FC-DDDB-C447DC981E3E}"/>
              </a:ext>
            </a:extLst>
          </p:cNvPr>
          <p:cNvSpPr>
            <a:spLocks noGrp="1"/>
          </p:cNvSpPr>
          <p:nvPr>
            <p:ph type="sldNum" sz="quarter" idx="12"/>
          </p:nvPr>
        </p:nvSpPr>
        <p:spPr/>
        <p:txBody>
          <a:bodyPr/>
          <a:lstStyle/>
          <a:p>
            <a:fld id="{9C62A2E4-13F8-4C47-93A2-2EEE2005E81B}" type="slidenum">
              <a:rPr lang="en-US" smtClean="0"/>
              <a:t>‹#›</a:t>
            </a:fld>
            <a:endParaRPr lang="en-US"/>
          </a:p>
        </p:txBody>
      </p:sp>
    </p:spTree>
    <p:extLst>
      <p:ext uri="{BB962C8B-B14F-4D97-AF65-F5344CB8AC3E}">
        <p14:creationId xmlns:p14="http://schemas.microsoft.com/office/powerpoint/2010/main" val="9569618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B8814C6-3161-A9EF-511A-B712C496DF1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F4A2F519-33B9-AA0D-554C-4F6029FE288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8413ACF3-71D2-5CAB-3C71-DD915D8B5F8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92C8615-B097-9B43-8BA7-94A7FAB6C01A}" type="datetimeFigureOut">
              <a:rPr lang="en-US" smtClean="0"/>
              <a:t>12/2/2024</a:t>
            </a:fld>
            <a:endParaRPr lang="en-US"/>
          </a:p>
        </p:txBody>
      </p:sp>
      <p:sp>
        <p:nvSpPr>
          <p:cNvPr id="5" name="Footer Placeholder 4">
            <a:extLst>
              <a:ext uri="{FF2B5EF4-FFF2-40B4-BE49-F238E27FC236}">
                <a16:creationId xmlns:a16="http://schemas.microsoft.com/office/drawing/2014/main" id="{C8F8216B-241E-E7FA-61B5-B980DD8649C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011B4B12-52B8-8161-8CAE-ED057598832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C62A2E4-13F8-4C47-93A2-2EEE2005E81B}" type="slidenum">
              <a:rPr lang="en-US" smtClean="0"/>
              <a:t>‹#›</a:t>
            </a:fld>
            <a:endParaRPr lang="en-US"/>
          </a:p>
        </p:txBody>
      </p:sp>
    </p:spTree>
    <p:extLst>
      <p:ext uri="{BB962C8B-B14F-4D97-AF65-F5344CB8AC3E}">
        <p14:creationId xmlns:p14="http://schemas.microsoft.com/office/powerpoint/2010/main" val="312423756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5.png"/><Relationship Id="rId7"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26.emf"/><Relationship Id="rId9" Type="http://schemas.openxmlformats.org/officeDocument/2006/relationships/image" Target="../media/image31.jpg"/></Relationships>
</file>

<file path=ppt/slides/_rels/slide11.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5.png"/><Relationship Id="rId7" Type="http://schemas.openxmlformats.org/officeDocument/2006/relationships/image" Target="../media/image32.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8.png"/><Relationship Id="rId11" Type="http://schemas.openxmlformats.org/officeDocument/2006/relationships/image" Target="../media/image35.png"/><Relationship Id="rId5" Type="http://schemas.openxmlformats.org/officeDocument/2006/relationships/image" Target="../media/image4.svg"/><Relationship Id="rId10" Type="http://schemas.openxmlformats.org/officeDocument/2006/relationships/image" Target="../media/image34.png"/><Relationship Id="rId4" Type="http://schemas.openxmlformats.org/officeDocument/2006/relationships/image" Target="../media/image3.png"/><Relationship Id="rId9" Type="http://schemas.openxmlformats.org/officeDocument/2006/relationships/image" Target="../media/image22.png"/></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4.sv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JP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4.sv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8" Type="http://schemas.openxmlformats.org/officeDocument/2006/relationships/image" Target="../media/image14.jpg"/><Relationship Id="rId3" Type="http://schemas.openxmlformats.org/officeDocument/2006/relationships/image" Target="../media/image5.png"/><Relationship Id="rId7" Type="http://schemas.openxmlformats.org/officeDocument/2006/relationships/image" Target="../media/image13.jp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2.jpg"/><Relationship Id="rId5" Type="http://schemas.openxmlformats.org/officeDocument/2006/relationships/image" Target="../media/image11.jpg"/><Relationship Id="rId4" Type="http://schemas.openxmlformats.org/officeDocument/2006/relationships/image" Target="../media/image10.png"/><Relationship Id="rId9" Type="http://schemas.openxmlformats.org/officeDocument/2006/relationships/image" Target="../media/image15.jpg"/></Relationships>
</file>

<file path=ppt/slides/_rels/slide5.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6.jpg"/><Relationship Id="rId7" Type="http://schemas.openxmlformats.org/officeDocument/2006/relationships/image" Target="../media/image18.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4.svg"/><Relationship Id="rId10" Type="http://schemas.openxmlformats.org/officeDocument/2006/relationships/image" Target="../media/image21.png"/><Relationship Id="rId4" Type="http://schemas.openxmlformats.org/officeDocument/2006/relationships/image" Target="../media/image3.png"/><Relationship Id="rId9" Type="http://schemas.openxmlformats.org/officeDocument/2006/relationships/image" Target="../media/image20.png"/></Relationships>
</file>

<file path=ppt/slides/_rels/slide6.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5.png"/><Relationship Id="rId7" Type="http://schemas.openxmlformats.org/officeDocument/2006/relationships/image" Target="../media/image22.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4.svg"/><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5.png"/><Relationship Id="rId7" Type="http://schemas.openxmlformats.org/officeDocument/2006/relationships/image" Target="../media/image24.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9.png"/><Relationship Id="rId5" Type="http://schemas.openxmlformats.org/officeDocument/2006/relationships/image" Target="../media/image4.svg"/><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5.png"/><Relationship Id="rId7" Type="http://schemas.openxmlformats.org/officeDocument/2006/relationships/image" Target="../media/image27.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26.emf"/><Relationship Id="rId9" Type="http://schemas.openxmlformats.org/officeDocument/2006/relationships/image" Target="../media/image22.png"/></Relationships>
</file>

<file path=ppt/slides/_rels/slide9.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5.png"/><Relationship Id="rId7" Type="http://schemas.openxmlformats.org/officeDocument/2006/relationships/image" Target="../media/image28.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26.emf"/><Relationship Id="rId9" Type="http://schemas.openxmlformats.org/officeDocument/2006/relationships/image" Target="../media/image29.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CE7EE7DE-F4C5-BF56-7366-95513019314E}"/>
              </a:ext>
            </a:extLst>
          </p:cNvPr>
          <p:cNvSpPr txBox="1"/>
          <p:nvPr/>
        </p:nvSpPr>
        <p:spPr>
          <a:xfrm>
            <a:off x="682084" y="4533496"/>
            <a:ext cx="3233854" cy="461665"/>
          </a:xfrm>
          <a:prstGeom prst="rect">
            <a:avLst/>
          </a:prstGeom>
          <a:noFill/>
        </p:spPr>
        <p:txBody>
          <a:bodyPr wrap="square" rtlCol="0">
            <a:spAutoFit/>
          </a:bodyPr>
          <a:lstStyle/>
          <a:p>
            <a:r>
              <a:rPr lang="en-US" sz="2400" dirty="0">
                <a:solidFill>
                  <a:schemeClr val="bg1"/>
                </a:solidFill>
                <a:latin typeface="Work Sans Medium" pitchFamily="2" charset="77"/>
              </a:rPr>
              <a:t>11 February 2025</a:t>
            </a:r>
          </a:p>
        </p:txBody>
      </p:sp>
      <p:pic>
        <p:nvPicPr>
          <p:cNvPr id="16" name="Picture 15">
            <a:extLst>
              <a:ext uri="{FF2B5EF4-FFF2-40B4-BE49-F238E27FC236}">
                <a16:creationId xmlns:a16="http://schemas.microsoft.com/office/drawing/2014/main" id="{A8DCA30E-39BE-D8E0-0C30-0DFD9D102B2A}"/>
              </a:ext>
            </a:extLst>
          </p:cNvPr>
          <p:cNvPicPr>
            <a:picLocks noChangeAspect="1"/>
          </p:cNvPicPr>
          <p:nvPr/>
        </p:nvPicPr>
        <p:blipFill>
          <a:blip r:embed="rId4"/>
          <a:stretch>
            <a:fillRect/>
          </a:stretch>
        </p:blipFill>
        <p:spPr>
          <a:xfrm>
            <a:off x="715537" y="1396326"/>
            <a:ext cx="4114092" cy="3027841"/>
          </a:xfrm>
          <a:prstGeom prst="rect">
            <a:avLst/>
          </a:prstGeom>
        </p:spPr>
      </p:pic>
      <p:pic>
        <p:nvPicPr>
          <p:cNvPr id="18" name="Graphic 17">
            <a:extLst>
              <a:ext uri="{FF2B5EF4-FFF2-40B4-BE49-F238E27FC236}">
                <a16:creationId xmlns:a16="http://schemas.microsoft.com/office/drawing/2014/main" id="{18D42F2B-D656-3904-8B63-58F7BE687C9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16803" y="5942663"/>
            <a:ext cx="3053575" cy="491293"/>
          </a:xfrm>
          <a:prstGeom prst="rect">
            <a:avLst/>
          </a:prstGeom>
        </p:spPr>
      </p:pic>
      <p:sp>
        <p:nvSpPr>
          <p:cNvPr id="19" name="TextBox 18">
            <a:extLst>
              <a:ext uri="{FF2B5EF4-FFF2-40B4-BE49-F238E27FC236}">
                <a16:creationId xmlns:a16="http://schemas.microsoft.com/office/drawing/2014/main" id="{20252EFA-6449-CCDF-50CF-F261C7A4E6AB}"/>
              </a:ext>
            </a:extLst>
          </p:cNvPr>
          <p:cNvSpPr txBox="1"/>
          <p:nvPr/>
        </p:nvSpPr>
        <p:spPr>
          <a:xfrm>
            <a:off x="8499090" y="6052913"/>
            <a:ext cx="3233854" cy="461665"/>
          </a:xfrm>
          <a:prstGeom prst="rect">
            <a:avLst/>
          </a:prstGeom>
          <a:noFill/>
        </p:spPr>
        <p:txBody>
          <a:bodyPr wrap="square" rtlCol="0">
            <a:spAutoFit/>
          </a:bodyPr>
          <a:lstStyle/>
          <a:p>
            <a:pPr algn="r"/>
            <a:r>
              <a:rPr lang="en-US" sz="2400" b="1" dirty="0">
                <a:solidFill>
                  <a:schemeClr val="bg1"/>
                </a:solidFill>
                <a:latin typeface="Work Sans SemiBold" pitchFamily="2" charset="77"/>
              </a:rPr>
              <a:t>eSafety.gov.au</a:t>
            </a:r>
          </a:p>
        </p:txBody>
      </p:sp>
      <p:sp>
        <p:nvSpPr>
          <p:cNvPr id="2" name="TextBox 1">
            <a:extLst>
              <a:ext uri="{FF2B5EF4-FFF2-40B4-BE49-F238E27FC236}">
                <a16:creationId xmlns:a16="http://schemas.microsoft.com/office/drawing/2014/main" id="{9836A48A-24F8-061F-D3C8-3794CFE9A8FC}"/>
              </a:ext>
            </a:extLst>
          </p:cNvPr>
          <p:cNvSpPr txBox="1"/>
          <p:nvPr/>
        </p:nvSpPr>
        <p:spPr>
          <a:xfrm>
            <a:off x="682084" y="766566"/>
            <a:ext cx="3233854" cy="523220"/>
          </a:xfrm>
          <a:prstGeom prst="rect">
            <a:avLst/>
          </a:prstGeom>
          <a:noFill/>
        </p:spPr>
        <p:txBody>
          <a:bodyPr wrap="square" rtlCol="0">
            <a:spAutoFit/>
          </a:bodyPr>
          <a:lstStyle/>
          <a:p>
            <a:r>
              <a:rPr lang="en-US" sz="2800" dirty="0">
                <a:solidFill>
                  <a:schemeClr val="bg1"/>
                </a:solidFill>
                <a:latin typeface="Work Sans Medium" pitchFamily="2" charset="77"/>
              </a:rPr>
              <a:t>Join us for</a:t>
            </a:r>
          </a:p>
        </p:txBody>
      </p:sp>
    </p:spTree>
    <p:extLst>
      <p:ext uri="{BB962C8B-B14F-4D97-AF65-F5344CB8AC3E}">
        <p14:creationId xmlns:p14="http://schemas.microsoft.com/office/powerpoint/2010/main" val="152658634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E4F2808C-0A2E-56FB-CFBC-417E5666503A}"/>
              </a:ext>
            </a:extLst>
          </p:cNvPr>
          <p:cNvPicPr>
            <a:picLocks noChangeAspect="1"/>
          </p:cNvPicPr>
          <p:nvPr/>
        </p:nvPicPr>
        <p:blipFill rotWithShape="1">
          <a:blip r:embed="rId4"/>
          <a:srcRect t="4816" r="10516"/>
          <a:stretch/>
        </p:blipFill>
        <p:spPr>
          <a:xfrm rot="16200000" flipV="1">
            <a:off x="8280954" y="480760"/>
            <a:ext cx="4391806" cy="3430287"/>
          </a:xfrm>
          <a:prstGeom prst="rect">
            <a:avLst/>
          </a:prstGeom>
        </p:spPr>
      </p:pic>
      <p:pic>
        <p:nvPicPr>
          <p:cNvPr id="3" name="Graphic 2">
            <a:extLst>
              <a:ext uri="{FF2B5EF4-FFF2-40B4-BE49-F238E27FC236}">
                <a16:creationId xmlns:a16="http://schemas.microsoft.com/office/drawing/2014/main" id="{79E4183B-1730-A05C-59B9-30D4E56BC23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52949" y="6029904"/>
            <a:ext cx="2451129" cy="394365"/>
          </a:xfrm>
          <a:prstGeom prst="rect">
            <a:avLst/>
          </a:prstGeom>
        </p:spPr>
      </p:pic>
      <p:sp>
        <p:nvSpPr>
          <p:cNvPr id="25" name="Rectangle: Rounded Corners 100">
            <a:extLst>
              <a:ext uri="{FF2B5EF4-FFF2-40B4-BE49-F238E27FC236}">
                <a16:creationId xmlns:a16="http://schemas.microsoft.com/office/drawing/2014/main" id="{453C5A8B-1937-ACA0-93BE-D57049C6060C}"/>
              </a:ext>
            </a:extLst>
          </p:cNvPr>
          <p:cNvSpPr/>
          <p:nvPr/>
        </p:nvSpPr>
        <p:spPr>
          <a:xfrm flipH="1">
            <a:off x="362604" y="1352974"/>
            <a:ext cx="1358290" cy="794803"/>
          </a:xfrm>
          <a:prstGeom prst="round2DiagRect">
            <a:avLst/>
          </a:prstGeom>
          <a:solidFill>
            <a:srgbClr val="000000">
              <a:alpha val="18000"/>
            </a:srgbClr>
          </a:solidFill>
          <a:ln w="25400" cap="flat">
            <a:solidFill>
              <a:schemeClr val="accent1">
                <a:lumMod val="75000"/>
                <a:alpha val="30000"/>
              </a:schemeClr>
            </a:solidFill>
            <a:prstDash val="solid"/>
            <a:miter/>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8" name="Text Placeholder 3">
            <a:extLst>
              <a:ext uri="{FF2B5EF4-FFF2-40B4-BE49-F238E27FC236}">
                <a16:creationId xmlns:a16="http://schemas.microsoft.com/office/drawing/2014/main" id="{1D649399-0D0B-B35E-1E09-DD33C09FBC5E}"/>
              </a:ext>
            </a:extLst>
          </p:cNvPr>
          <p:cNvSpPr txBox="1">
            <a:spLocks/>
          </p:cNvSpPr>
          <p:nvPr/>
        </p:nvSpPr>
        <p:spPr>
          <a:xfrm>
            <a:off x="1311354" y="1475596"/>
            <a:ext cx="568036" cy="276999"/>
          </a:xfrm>
          <a:prstGeom prst="rect">
            <a:avLst/>
          </a:prstGeom>
        </p:spPr>
        <p:txBody>
          <a:bodyPr wrap="square" lIns="0" tIns="0" rIns="0" bIns="0">
            <a:spAutoFit/>
          </a:bodyPr>
          <a:lstStyle>
            <a:lvl1pPr marL="0" indent="0" algn="l" defTabSz="685800" rtl="0" eaLnBrk="1" latinLnBrk="0" hangingPunct="1">
              <a:lnSpc>
                <a:spcPct val="100000"/>
              </a:lnSpc>
              <a:spcBef>
                <a:spcPts val="0"/>
              </a:spcBef>
              <a:buFont typeface="Arial" panose="020B0604020202020204" pitchFamily="34" charset="0"/>
              <a:buNone/>
              <a:defRPr sz="1200" kern="1200">
                <a:solidFill>
                  <a:schemeClr val="tx1"/>
                </a:solidFill>
                <a:latin typeface="+mn-lt"/>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05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9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5pPr>
            <a:lvl6pPr marL="17145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6pPr>
            <a:lvl7pPr marL="20574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7pPr>
            <a:lvl8pPr marL="24003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8pPr>
            <a:lvl9pPr marL="27432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9pPr>
          </a:lstStyle>
          <a:p>
            <a:pPr defTabSz="914378">
              <a:defRPr/>
            </a:pPr>
            <a:r>
              <a:rPr lang="en-GB" sz="1800" b="1" dirty="0">
                <a:solidFill>
                  <a:schemeClr val="accent1">
                    <a:lumMod val="75000"/>
                    <a:alpha val="50000"/>
                  </a:schemeClr>
                </a:solidFill>
                <a:latin typeface="Work Sans" pitchFamily="2" charset="77"/>
              </a:rPr>
              <a:t>02</a:t>
            </a:r>
          </a:p>
        </p:txBody>
      </p:sp>
      <p:sp>
        <p:nvSpPr>
          <p:cNvPr id="32" name="Rectangle: Rounded Corners 100">
            <a:extLst>
              <a:ext uri="{FF2B5EF4-FFF2-40B4-BE49-F238E27FC236}">
                <a16:creationId xmlns:a16="http://schemas.microsoft.com/office/drawing/2014/main" id="{CA8507A5-8744-2159-794F-D75ABF5E31FB}"/>
              </a:ext>
            </a:extLst>
          </p:cNvPr>
          <p:cNvSpPr/>
          <p:nvPr/>
        </p:nvSpPr>
        <p:spPr>
          <a:xfrm flipH="1">
            <a:off x="362604" y="3337680"/>
            <a:ext cx="1358290" cy="794803"/>
          </a:xfrm>
          <a:prstGeom prst="round2DiagRect">
            <a:avLst/>
          </a:prstGeom>
          <a:solidFill>
            <a:srgbClr val="000000">
              <a:alpha val="18000"/>
            </a:srgbClr>
          </a:solidFill>
          <a:ln w="25400" cap="flat">
            <a:solidFill>
              <a:schemeClr val="accent1">
                <a:lumMod val="75000"/>
                <a:alpha val="30000"/>
              </a:schemeClr>
            </a:solidFill>
            <a:prstDash val="solid"/>
            <a:miter/>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3" name="Text Placeholder 3">
            <a:extLst>
              <a:ext uri="{FF2B5EF4-FFF2-40B4-BE49-F238E27FC236}">
                <a16:creationId xmlns:a16="http://schemas.microsoft.com/office/drawing/2014/main" id="{70455B12-34BE-DCE9-174C-3A7A3963EA2A}"/>
              </a:ext>
            </a:extLst>
          </p:cNvPr>
          <p:cNvSpPr txBox="1">
            <a:spLocks/>
          </p:cNvSpPr>
          <p:nvPr/>
        </p:nvSpPr>
        <p:spPr>
          <a:xfrm>
            <a:off x="1311354" y="3460302"/>
            <a:ext cx="568036" cy="276999"/>
          </a:xfrm>
          <a:prstGeom prst="rect">
            <a:avLst/>
          </a:prstGeom>
        </p:spPr>
        <p:txBody>
          <a:bodyPr wrap="square" lIns="0" tIns="0" rIns="0" bIns="0">
            <a:spAutoFit/>
          </a:bodyPr>
          <a:lstStyle>
            <a:lvl1pPr marL="0" indent="0" algn="l" defTabSz="685800" rtl="0" eaLnBrk="1" latinLnBrk="0" hangingPunct="1">
              <a:lnSpc>
                <a:spcPct val="100000"/>
              </a:lnSpc>
              <a:spcBef>
                <a:spcPts val="0"/>
              </a:spcBef>
              <a:buFont typeface="Arial" panose="020B0604020202020204" pitchFamily="34" charset="0"/>
              <a:buNone/>
              <a:defRPr sz="1200" kern="1200">
                <a:solidFill>
                  <a:schemeClr val="tx1"/>
                </a:solidFill>
                <a:latin typeface="+mn-lt"/>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05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9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5pPr>
            <a:lvl6pPr marL="17145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6pPr>
            <a:lvl7pPr marL="20574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7pPr>
            <a:lvl8pPr marL="24003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8pPr>
            <a:lvl9pPr marL="27432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9pPr>
          </a:lstStyle>
          <a:p>
            <a:pPr defTabSz="914378">
              <a:defRPr/>
            </a:pPr>
            <a:r>
              <a:rPr lang="en-GB" sz="1800" b="1" dirty="0">
                <a:solidFill>
                  <a:schemeClr val="accent1">
                    <a:lumMod val="75000"/>
                    <a:alpha val="50000"/>
                  </a:schemeClr>
                </a:solidFill>
                <a:latin typeface="Work Sans" pitchFamily="2" charset="77"/>
              </a:rPr>
              <a:t>04</a:t>
            </a:r>
          </a:p>
        </p:txBody>
      </p:sp>
      <p:sp>
        <p:nvSpPr>
          <p:cNvPr id="34" name="Rectangle: Rounded Corners 100">
            <a:extLst>
              <a:ext uri="{FF2B5EF4-FFF2-40B4-BE49-F238E27FC236}">
                <a16:creationId xmlns:a16="http://schemas.microsoft.com/office/drawing/2014/main" id="{D6178969-6B9C-CF35-CEF9-7379330D4D95}"/>
              </a:ext>
            </a:extLst>
          </p:cNvPr>
          <p:cNvSpPr/>
          <p:nvPr/>
        </p:nvSpPr>
        <p:spPr>
          <a:xfrm flipH="1">
            <a:off x="362604" y="4349616"/>
            <a:ext cx="1358290" cy="794803"/>
          </a:xfrm>
          <a:prstGeom prst="round2DiagRect">
            <a:avLst/>
          </a:prstGeom>
          <a:solidFill>
            <a:srgbClr val="7E6CA1"/>
          </a:solidFill>
          <a:ln w="25400" cap="flat">
            <a:solidFill>
              <a:srgbClr val="7E6CA1"/>
            </a:solidFill>
            <a:prstDash val="solid"/>
            <a:miter/>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35" name="Text Placeholder 3">
            <a:extLst>
              <a:ext uri="{FF2B5EF4-FFF2-40B4-BE49-F238E27FC236}">
                <a16:creationId xmlns:a16="http://schemas.microsoft.com/office/drawing/2014/main" id="{E4B773F4-500A-A6E0-D1E3-82FA278CFD3D}"/>
              </a:ext>
            </a:extLst>
          </p:cNvPr>
          <p:cNvSpPr txBox="1">
            <a:spLocks/>
          </p:cNvSpPr>
          <p:nvPr/>
        </p:nvSpPr>
        <p:spPr>
          <a:xfrm>
            <a:off x="1311354" y="4472238"/>
            <a:ext cx="568036" cy="276999"/>
          </a:xfrm>
          <a:prstGeom prst="rect">
            <a:avLst/>
          </a:prstGeom>
        </p:spPr>
        <p:txBody>
          <a:bodyPr wrap="square" lIns="0" tIns="0" rIns="0" bIns="0">
            <a:spAutoFit/>
          </a:bodyPr>
          <a:lstStyle>
            <a:lvl1pPr marL="0" indent="0" algn="l" defTabSz="685800" rtl="0" eaLnBrk="1" latinLnBrk="0" hangingPunct="1">
              <a:lnSpc>
                <a:spcPct val="100000"/>
              </a:lnSpc>
              <a:spcBef>
                <a:spcPts val="0"/>
              </a:spcBef>
              <a:buFont typeface="Arial" panose="020B0604020202020204" pitchFamily="34" charset="0"/>
              <a:buNone/>
              <a:defRPr sz="1200" kern="1200">
                <a:solidFill>
                  <a:schemeClr val="tx1"/>
                </a:solidFill>
                <a:latin typeface="+mn-lt"/>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05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9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5pPr>
            <a:lvl6pPr marL="17145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6pPr>
            <a:lvl7pPr marL="20574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7pPr>
            <a:lvl8pPr marL="24003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8pPr>
            <a:lvl9pPr marL="27432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9pPr>
          </a:lstStyle>
          <a:p>
            <a:pPr defTabSz="914378">
              <a:defRPr/>
            </a:pPr>
            <a:r>
              <a:rPr lang="en-GB" sz="1800" b="1" dirty="0">
                <a:solidFill>
                  <a:srgbClr val="02182E">
                    <a:alpha val="50000"/>
                  </a:srgbClr>
                </a:solidFill>
                <a:latin typeface="Work Sans" pitchFamily="2" charset="77"/>
              </a:rPr>
              <a:t>05</a:t>
            </a:r>
          </a:p>
        </p:txBody>
      </p:sp>
      <p:sp>
        <p:nvSpPr>
          <p:cNvPr id="2" name="Rectangle: Rounded Corners 100">
            <a:extLst>
              <a:ext uri="{FF2B5EF4-FFF2-40B4-BE49-F238E27FC236}">
                <a16:creationId xmlns:a16="http://schemas.microsoft.com/office/drawing/2014/main" id="{70C0F495-F89E-E914-E9EE-134C2D54BD06}"/>
              </a:ext>
            </a:extLst>
          </p:cNvPr>
          <p:cNvSpPr/>
          <p:nvPr/>
        </p:nvSpPr>
        <p:spPr>
          <a:xfrm flipH="1">
            <a:off x="362604" y="346406"/>
            <a:ext cx="1358290" cy="794803"/>
          </a:xfrm>
          <a:prstGeom prst="round2DiagRect">
            <a:avLst/>
          </a:prstGeom>
          <a:solidFill>
            <a:srgbClr val="000000">
              <a:alpha val="18000"/>
            </a:srgbClr>
          </a:solidFill>
          <a:ln w="25400" cap="flat">
            <a:solidFill>
              <a:schemeClr val="accent1">
                <a:lumMod val="75000"/>
                <a:alpha val="30000"/>
              </a:schemeClr>
            </a:solidFill>
            <a:prstDash val="solid"/>
            <a:miter/>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4" name="Text Placeholder 3">
            <a:extLst>
              <a:ext uri="{FF2B5EF4-FFF2-40B4-BE49-F238E27FC236}">
                <a16:creationId xmlns:a16="http://schemas.microsoft.com/office/drawing/2014/main" id="{F28D2C78-3B0D-08F0-73B7-0323A13039CE}"/>
              </a:ext>
            </a:extLst>
          </p:cNvPr>
          <p:cNvSpPr txBox="1">
            <a:spLocks/>
          </p:cNvSpPr>
          <p:nvPr/>
        </p:nvSpPr>
        <p:spPr>
          <a:xfrm>
            <a:off x="1323546" y="439276"/>
            <a:ext cx="568036" cy="276999"/>
          </a:xfrm>
          <a:prstGeom prst="rect">
            <a:avLst/>
          </a:prstGeom>
        </p:spPr>
        <p:txBody>
          <a:bodyPr wrap="square" lIns="0" tIns="0" rIns="0" bIns="0">
            <a:spAutoFit/>
          </a:bodyPr>
          <a:lstStyle>
            <a:lvl1pPr marL="0" indent="0" algn="l" defTabSz="685800" rtl="0" eaLnBrk="1" latinLnBrk="0" hangingPunct="1">
              <a:lnSpc>
                <a:spcPct val="100000"/>
              </a:lnSpc>
              <a:spcBef>
                <a:spcPts val="0"/>
              </a:spcBef>
              <a:buFont typeface="Arial" panose="020B0604020202020204" pitchFamily="34" charset="0"/>
              <a:buNone/>
              <a:defRPr sz="1200" kern="1200">
                <a:solidFill>
                  <a:schemeClr val="tx1"/>
                </a:solidFill>
                <a:latin typeface="+mn-lt"/>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05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9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5pPr>
            <a:lvl6pPr marL="17145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6pPr>
            <a:lvl7pPr marL="20574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7pPr>
            <a:lvl8pPr marL="24003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8pPr>
            <a:lvl9pPr marL="27432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9pPr>
          </a:lstStyle>
          <a:p>
            <a:pPr defTabSz="914378">
              <a:defRPr/>
            </a:pPr>
            <a:r>
              <a:rPr lang="en-GB" sz="1800" b="1" dirty="0">
                <a:solidFill>
                  <a:schemeClr val="accent1">
                    <a:lumMod val="75000"/>
                    <a:alpha val="50000"/>
                  </a:schemeClr>
                </a:solidFill>
                <a:latin typeface="Work Sans" pitchFamily="2" charset="77"/>
              </a:rPr>
              <a:t>01</a:t>
            </a:r>
          </a:p>
        </p:txBody>
      </p:sp>
      <p:sp>
        <p:nvSpPr>
          <p:cNvPr id="6" name="Rectangle: Rounded Corners 100">
            <a:extLst>
              <a:ext uri="{FF2B5EF4-FFF2-40B4-BE49-F238E27FC236}">
                <a16:creationId xmlns:a16="http://schemas.microsoft.com/office/drawing/2014/main" id="{FB853465-C43F-A56F-9395-8ACCBDA7C41A}"/>
              </a:ext>
            </a:extLst>
          </p:cNvPr>
          <p:cNvSpPr/>
          <p:nvPr/>
        </p:nvSpPr>
        <p:spPr>
          <a:xfrm flipH="1">
            <a:off x="362604" y="2345327"/>
            <a:ext cx="1358290" cy="794803"/>
          </a:xfrm>
          <a:prstGeom prst="round2DiagRect">
            <a:avLst/>
          </a:prstGeom>
          <a:solidFill>
            <a:srgbClr val="000000">
              <a:alpha val="18000"/>
            </a:srgbClr>
          </a:solidFill>
          <a:ln w="25400" cap="flat">
            <a:solidFill>
              <a:schemeClr val="accent1">
                <a:lumMod val="75000"/>
                <a:alpha val="30000"/>
              </a:schemeClr>
            </a:solidFill>
            <a:prstDash val="solid"/>
            <a:miter/>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 name="Text Placeholder 3">
            <a:extLst>
              <a:ext uri="{FF2B5EF4-FFF2-40B4-BE49-F238E27FC236}">
                <a16:creationId xmlns:a16="http://schemas.microsoft.com/office/drawing/2014/main" id="{C04F96C7-0BC4-51BE-7674-AEC67691FE84}"/>
              </a:ext>
            </a:extLst>
          </p:cNvPr>
          <p:cNvSpPr txBox="1">
            <a:spLocks/>
          </p:cNvSpPr>
          <p:nvPr/>
        </p:nvSpPr>
        <p:spPr>
          <a:xfrm>
            <a:off x="1311354" y="2467949"/>
            <a:ext cx="568036" cy="276999"/>
          </a:xfrm>
          <a:prstGeom prst="rect">
            <a:avLst/>
          </a:prstGeom>
        </p:spPr>
        <p:txBody>
          <a:bodyPr wrap="square" lIns="0" tIns="0" rIns="0" bIns="0">
            <a:spAutoFit/>
          </a:bodyPr>
          <a:lstStyle>
            <a:lvl1pPr marL="0" indent="0" algn="l" defTabSz="685800" rtl="0" eaLnBrk="1" latinLnBrk="0" hangingPunct="1">
              <a:lnSpc>
                <a:spcPct val="100000"/>
              </a:lnSpc>
              <a:spcBef>
                <a:spcPts val="0"/>
              </a:spcBef>
              <a:buFont typeface="Arial" panose="020B0604020202020204" pitchFamily="34" charset="0"/>
              <a:buNone/>
              <a:defRPr sz="1200" kern="1200">
                <a:solidFill>
                  <a:schemeClr val="tx1"/>
                </a:solidFill>
                <a:latin typeface="+mn-lt"/>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05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9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5pPr>
            <a:lvl6pPr marL="17145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6pPr>
            <a:lvl7pPr marL="20574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7pPr>
            <a:lvl8pPr marL="24003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8pPr>
            <a:lvl9pPr marL="27432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9pPr>
          </a:lstStyle>
          <a:p>
            <a:pPr defTabSz="914378">
              <a:defRPr/>
            </a:pPr>
            <a:r>
              <a:rPr lang="en-GB" sz="1800" b="1" dirty="0">
                <a:solidFill>
                  <a:schemeClr val="accent1">
                    <a:lumMod val="75000"/>
                    <a:alpha val="50000"/>
                  </a:schemeClr>
                </a:solidFill>
                <a:latin typeface="Work Sans" pitchFamily="2" charset="77"/>
              </a:rPr>
              <a:t>03</a:t>
            </a:r>
          </a:p>
        </p:txBody>
      </p:sp>
      <p:sp>
        <p:nvSpPr>
          <p:cNvPr id="11" name="TextBox 10">
            <a:extLst>
              <a:ext uri="{FF2B5EF4-FFF2-40B4-BE49-F238E27FC236}">
                <a16:creationId xmlns:a16="http://schemas.microsoft.com/office/drawing/2014/main" id="{51A9EB0A-7AA0-97F8-3DDA-4AA2A7CF5DC0}"/>
              </a:ext>
            </a:extLst>
          </p:cNvPr>
          <p:cNvSpPr txBox="1"/>
          <p:nvPr/>
        </p:nvSpPr>
        <p:spPr>
          <a:xfrm>
            <a:off x="2339556" y="760386"/>
            <a:ext cx="5246578" cy="1846659"/>
          </a:xfrm>
          <a:prstGeom prst="rect">
            <a:avLst/>
          </a:prstGeom>
          <a:noFill/>
        </p:spPr>
        <p:txBody>
          <a:bodyPr wrap="square" rtlCol="0">
            <a:spAutoFit/>
          </a:bodyPr>
          <a:lstStyle/>
          <a:p>
            <a:r>
              <a:rPr lang="en-US" sz="3800" b="1" dirty="0">
                <a:solidFill>
                  <a:schemeClr val="bg1"/>
                </a:solidFill>
                <a:latin typeface="Work Sans" pitchFamily="2" charset="77"/>
              </a:rPr>
              <a:t>Share online </a:t>
            </a:r>
          </a:p>
          <a:p>
            <a:r>
              <a:rPr lang="en-US" sz="3800" b="1" dirty="0">
                <a:solidFill>
                  <a:schemeClr val="bg1"/>
                </a:solidFill>
                <a:latin typeface="Work Sans" pitchFamily="2" charset="77"/>
              </a:rPr>
              <a:t>safety resources</a:t>
            </a:r>
          </a:p>
          <a:p>
            <a:endParaRPr lang="en-US" sz="3800" b="1" dirty="0">
              <a:solidFill>
                <a:schemeClr val="bg1"/>
              </a:solidFill>
              <a:latin typeface="Work Sans" pitchFamily="2" charset="77"/>
            </a:endParaRPr>
          </a:p>
        </p:txBody>
      </p:sp>
      <p:sp>
        <p:nvSpPr>
          <p:cNvPr id="12" name="Text Placeholder 3">
            <a:extLst>
              <a:ext uri="{FF2B5EF4-FFF2-40B4-BE49-F238E27FC236}">
                <a16:creationId xmlns:a16="http://schemas.microsoft.com/office/drawing/2014/main" id="{E3E64E62-2BA5-5913-699E-703E8B14C48A}"/>
              </a:ext>
            </a:extLst>
          </p:cNvPr>
          <p:cNvSpPr txBox="1">
            <a:spLocks/>
          </p:cNvSpPr>
          <p:nvPr/>
        </p:nvSpPr>
        <p:spPr>
          <a:xfrm>
            <a:off x="2391773" y="2191770"/>
            <a:ext cx="4795836" cy="1354217"/>
          </a:xfrm>
          <a:prstGeom prst="rect">
            <a:avLst/>
          </a:prstGeom>
        </p:spPr>
        <p:txBody>
          <a:bodyPr wrap="square" lIns="0" tIns="0" rIns="0" bIns="0" anchor="t">
            <a:spAutoFit/>
          </a:bodyPr>
          <a:lstStyle>
            <a:lvl1pPr marL="0" indent="0" algn="l" defTabSz="685800" rtl="0" eaLnBrk="1" latinLnBrk="0" hangingPunct="1">
              <a:lnSpc>
                <a:spcPct val="100000"/>
              </a:lnSpc>
              <a:spcBef>
                <a:spcPts val="0"/>
              </a:spcBef>
              <a:buFont typeface="Arial" panose="020B0604020202020204" pitchFamily="34" charset="0"/>
              <a:buNone/>
              <a:defRPr sz="1200" kern="1200">
                <a:solidFill>
                  <a:schemeClr val="tx1"/>
                </a:solidFill>
                <a:latin typeface="+mn-lt"/>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05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9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5pPr>
            <a:lvl6pPr marL="17145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6pPr>
            <a:lvl7pPr marL="20574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7pPr>
            <a:lvl8pPr marL="24003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8pPr>
            <a:lvl9pPr marL="27432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9pPr>
          </a:lstStyle>
          <a:p>
            <a:pPr defTabSz="914378">
              <a:defRPr/>
            </a:pPr>
            <a:r>
              <a:rPr lang="en-GB" sz="2200" b="1" dirty="0">
                <a:solidFill>
                  <a:schemeClr val="bg1"/>
                </a:solidFill>
                <a:latin typeface="Work Sans SemiBold" pitchFamily="2" charset="77"/>
              </a:rPr>
              <a:t>Promote online safety tools and tips with your networks and communities, friends, family and colleagues. </a:t>
            </a:r>
          </a:p>
        </p:txBody>
      </p:sp>
      <p:sp>
        <p:nvSpPr>
          <p:cNvPr id="13" name="Text Placeholder 3">
            <a:extLst>
              <a:ext uri="{FF2B5EF4-FFF2-40B4-BE49-F238E27FC236}">
                <a16:creationId xmlns:a16="http://schemas.microsoft.com/office/drawing/2014/main" id="{16893C42-427D-223B-E9DB-9CBACA41D806}"/>
              </a:ext>
            </a:extLst>
          </p:cNvPr>
          <p:cNvSpPr txBox="1">
            <a:spLocks/>
          </p:cNvSpPr>
          <p:nvPr/>
        </p:nvSpPr>
        <p:spPr>
          <a:xfrm>
            <a:off x="2384165" y="3778792"/>
            <a:ext cx="5020257" cy="2185214"/>
          </a:xfrm>
          <a:prstGeom prst="rect">
            <a:avLst/>
          </a:prstGeom>
        </p:spPr>
        <p:txBody>
          <a:bodyPr wrap="square" lIns="0" tIns="0" rIns="0" bIns="0">
            <a:spAutoFit/>
          </a:bodyPr>
          <a:lstStyle>
            <a:lvl1pPr marL="0" indent="0" algn="l" defTabSz="685800" rtl="0" eaLnBrk="1" latinLnBrk="0" hangingPunct="1">
              <a:lnSpc>
                <a:spcPct val="100000"/>
              </a:lnSpc>
              <a:spcBef>
                <a:spcPts val="0"/>
              </a:spcBef>
              <a:buFont typeface="Arial" panose="020B0604020202020204" pitchFamily="34" charset="0"/>
              <a:buNone/>
              <a:defRPr sz="1200" kern="1200">
                <a:solidFill>
                  <a:schemeClr val="tx1"/>
                </a:solidFill>
                <a:latin typeface="+mn-lt"/>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05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9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5pPr>
            <a:lvl6pPr marL="17145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6pPr>
            <a:lvl7pPr marL="20574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7pPr>
            <a:lvl8pPr marL="24003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8pPr>
            <a:lvl9pPr marL="27432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9pPr>
          </a:lstStyle>
          <a:p>
            <a:pPr defTabSz="457200">
              <a:spcAft>
                <a:spcPts val="1200"/>
              </a:spcAft>
              <a:defRPr/>
            </a:pPr>
            <a:r>
              <a:rPr lang="en-GB" sz="1600" dirty="0">
                <a:solidFill>
                  <a:schemeClr val="bg1"/>
                </a:solidFill>
                <a:latin typeface="Work Sans" pitchFamily="2" charset="77"/>
              </a:rPr>
              <a:t>This equips people with the knowledge and tools to protect themselves, encourages safer online practices and helps create a more aware, responsible and supportive online community. </a:t>
            </a:r>
          </a:p>
          <a:p>
            <a:pPr defTabSz="457200">
              <a:spcAft>
                <a:spcPts val="1200"/>
              </a:spcAft>
              <a:defRPr/>
            </a:pPr>
            <a:endParaRPr lang="en-GB" sz="1600" dirty="0">
              <a:solidFill>
                <a:schemeClr val="bg1"/>
              </a:solidFill>
              <a:latin typeface="Work Sans" pitchFamily="2" charset="77"/>
            </a:endParaRPr>
          </a:p>
          <a:p>
            <a:pPr defTabSz="457200">
              <a:spcAft>
                <a:spcPts val="1200"/>
              </a:spcAft>
              <a:defRPr/>
            </a:pPr>
            <a:endParaRPr lang="en-GB" sz="1600" dirty="0">
              <a:solidFill>
                <a:schemeClr val="bg1"/>
              </a:solidFill>
              <a:latin typeface="Work Sans" pitchFamily="2" charset="77"/>
            </a:endParaRPr>
          </a:p>
          <a:p>
            <a:pPr defTabSz="457200">
              <a:spcAft>
                <a:spcPts val="1200"/>
              </a:spcAft>
              <a:defRPr/>
            </a:pPr>
            <a:endParaRPr lang="en-GB" sz="1600" dirty="0">
              <a:solidFill>
                <a:schemeClr val="bg1"/>
              </a:solidFill>
              <a:latin typeface="Work Sans" pitchFamily="2" charset="77"/>
            </a:endParaRPr>
          </a:p>
        </p:txBody>
      </p:sp>
      <p:pic>
        <p:nvPicPr>
          <p:cNvPr id="15" name="Picture 14" descr="A close up of a folder&#10;&#10;Description automatically generated">
            <a:extLst>
              <a:ext uri="{FF2B5EF4-FFF2-40B4-BE49-F238E27FC236}">
                <a16:creationId xmlns:a16="http://schemas.microsoft.com/office/drawing/2014/main" id="{4CB9ABA2-FD27-D8E0-06F6-0D3FA70391F4}"/>
              </a:ext>
            </a:extLst>
          </p:cNvPr>
          <p:cNvPicPr>
            <a:picLocks noChangeAspect="1"/>
          </p:cNvPicPr>
          <p:nvPr/>
        </p:nvPicPr>
        <p:blipFill>
          <a:blip r:embed="rId7"/>
          <a:stretch>
            <a:fillRect/>
          </a:stretch>
        </p:blipFill>
        <p:spPr>
          <a:xfrm>
            <a:off x="5720066" y="772964"/>
            <a:ext cx="615900" cy="578665"/>
          </a:xfrm>
          <a:prstGeom prst="rect">
            <a:avLst/>
          </a:prstGeom>
          <a:effectLst>
            <a:reflection stA="52000" endPos="35000" dist="50800" dir="5400000" sy="-100000" algn="bl" rotWithShape="0"/>
          </a:effectLst>
        </p:spPr>
      </p:pic>
      <p:pic>
        <p:nvPicPr>
          <p:cNvPr id="10" name="Picture 9" descr="A screen shot of a cell phone&#10;&#10;Description automatically generated">
            <a:extLst>
              <a:ext uri="{FF2B5EF4-FFF2-40B4-BE49-F238E27FC236}">
                <a16:creationId xmlns:a16="http://schemas.microsoft.com/office/drawing/2014/main" id="{97437548-39E4-D2AF-9430-3E59AF7820C7}"/>
              </a:ext>
            </a:extLst>
          </p:cNvPr>
          <p:cNvPicPr>
            <a:picLocks noChangeAspect="1"/>
          </p:cNvPicPr>
          <p:nvPr/>
        </p:nvPicPr>
        <p:blipFill rotWithShape="1">
          <a:blip r:embed="rId8"/>
          <a:srcRect b="21717"/>
          <a:stretch/>
        </p:blipFill>
        <p:spPr>
          <a:xfrm>
            <a:off x="7239826" y="666799"/>
            <a:ext cx="4795836" cy="6191201"/>
          </a:xfrm>
          <a:prstGeom prst="rect">
            <a:avLst/>
          </a:prstGeom>
        </p:spPr>
      </p:pic>
      <p:pic>
        <p:nvPicPr>
          <p:cNvPr id="5" name="Picture 4" descr="A blue background with a yellow smiley face&#10;&#10;Description automatically generated">
            <a:extLst>
              <a:ext uri="{FF2B5EF4-FFF2-40B4-BE49-F238E27FC236}">
                <a16:creationId xmlns:a16="http://schemas.microsoft.com/office/drawing/2014/main" id="{A38710F9-814C-34F8-095C-B4A38360F937}"/>
              </a:ext>
            </a:extLst>
          </p:cNvPr>
          <p:cNvPicPr>
            <a:picLocks noChangeAspect="1"/>
          </p:cNvPicPr>
          <p:nvPr/>
        </p:nvPicPr>
        <p:blipFill>
          <a:blip r:embed="rId9"/>
          <a:stretch>
            <a:fillRect/>
          </a:stretch>
        </p:blipFill>
        <p:spPr>
          <a:xfrm>
            <a:off x="8014667" y="2852382"/>
            <a:ext cx="3338819" cy="3338819"/>
          </a:xfrm>
          <a:prstGeom prst="rect">
            <a:avLst/>
          </a:prstGeom>
        </p:spPr>
      </p:pic>
    </p:spTree>
    <p:extLst>
      <p:ext uri="{BB962C8B-B14F-4D97-AF65-F5344CB8AC3E}">
        <p14:creationId xmlns:p14="http://schemas.microsoft.com/office/powerpoint/2010/main" val="20092379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7" name="Rounded Rectangle 26">
            <a:extLst>
              <a:ext uri="{FF2B5EF4-FFF2-40B4-BE49-F238E27FC236}">
                <a16:creationId xmlns:a16="http://schemas.microsoft.com/office/drawing/2014/main" id="{898AFB4F-445C-49E7-5512-20C1DED18C83}"/>
              </a:ext>
            </a:extLst>
          </p:cNvPr>
          <p:cNvSpPr/>
          <p:nvPr/>
        </p:nvSpPr>
        <p:spPr>
          <a:xfrm>
            <a:off x="8111689" y="5821616"/>
            <a:ext cx="3633783" cy="521441"/>
          </a:xfrm>
          <a:prstGeom prst="roundRect">
            <a:avLst>
              <a:gd name="adj" fmla="val 50000"/>
            </a:avLst>
          </a:prstGeom>
          <a:solidFill>
            <a:srgbClr val="FF77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Rounded Corners 100">
            <a:extLst>
              <a:ext uri="{FF2B5EF4-FFF2-40B4-BE49-F238E27FC236}">
                <a16:creationId xmlns:a16="http://schemas.microsoft.com/office/drawing/2014/main" id="{D58DC474-8B2D-0DFA-18FD-337A7C398A59}"/>
              </a:ext>
            </a:extLst>
          </p:cNvPr>
          <p:cNvSpPr/>
          <p:nvPr/>
        </p:nvSpPr>
        <p:spPr>
          <a:xfrm flipH="1">
            <a:off x="4630467" y="4051761"/>
            <a:ext cx="4178594" cy="1112304"/>
          </a:xfrm>
          <a:prstGeom prst="round2DiagRect">
            <a:avLst/>
          </a:prstGeom>
          <a:solidFill>
            <a:srgbClr val="002060"/>
          </a:solidFill>
          <a:ln w="25400" cap="flat">
            <a:solidFill>
              <a:schemeClr val="accent1">
                <a:lumMod val="75000"/>
              </a:schemeClr>
            </a:solidFill>
            <a:prstDash val="solid"/>
            <a:miter/>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9" name="Rectangle: Rounded Corners 100">
            <a:extLst>
              <a:ext uri="{FF2B5EF4-FFF2-40B4-BE49-F238E27FC236}">
                <a16:creationId xmlns:a16="http://schemas.microsoft.com/office/drawing/2014/main" id="{3B7FECB5-F7BF-C9BF-25CC-646C96276A5A}"/>
              </a:ext>
            </a:extLst>
          </p:cNvPr>
          <p:cNvSpPr/>
          <p:nvPr/>
        </p:nvSpPr>
        <p:spPr>
          <a:xfrm flipH="1">
            <a:off x="4613987" y="2086011"/>
            <a:ext cx="4178594" cy="1745549"/>
          </a:xfrm>
          <a:prstGeom prst="round2DiagRect">
            <a:avLst/>
          </a:prstGeom>
          <a:solidFill>
            <a:srgbClr val="002060"/>
          </a:solidFill>
          <a:ln w="25400" cap="flat">
            <a:solidFill>
              <a:schemeClr val="accent1">
                <a:lumMod val="75000"/>
              </a:schemeClr>
            </a:solidFill>
            <a:prstDash val="solid"/>
            <a:miter/>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8" name="Rectangle: Rounded Corners 100">
            <a:extLst>
              <a:ext uri="{FF2B5EF4-FFF2-40B4-BE49-F238E27FC236}">
                <a16:creationId xmlns:a16="http://schemas.microsoft.com/office/drawing/2014/main" id="{053AA387-9125-B709-A0AA-FCDBDDD3C1CD}"/>
              </a:ext>
            </a:extLst>
          </p:cNvPr>
          <p:cNvSpPr/>
          <p:nvPr/>
        </p:nvSpPr>
        <p:spPr>
          <a:xfrm flipH="1">
            <a:off x="408512" y="3585203"/>
            <a:ext cx="3986566" cy="1578862"/>
          </a:xfrm>
          <a:prstGeom prst="round2DiagRect">
            <a:avLst/>
          </a:prstGeom>
          <a:solidFill>
            <a:srgbClr val="002060"/>
          </a:solidFill>
          <a:ln w="25400" cap="flat">
            <a:solidFill>
              <a:schemeClr val="accent1">
                <a:lumMod val="75000"/>
              </a:schemeClr>
            </a:solidFill>
            <a:prstDash val="solid"/>
            <a:miter/>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7" name="Rectangle: Rounded Corners 100">
            <a:extLst>
              <a:ext uri="{FF2B5EF4-FFF2-40B4-BE49-F238E27FC236}">
                <a16:creationId xmlns:a16="http://schemas.microsoft.com/office/drawing/2014/main" id="{26FF04D7-A7B7-CF44-9A94-BEDE3252084D}"/>
              </a:ext>
            </a:extLst>
          </p:cNvPr>
          <p:cNvSpPr/>
          <p:nvPr/>
        </p:nvSpPr>
        <p:spPr>
          <a:xfrm flipH="1">
            <a:off x="408512" y="2086012"/>
            <a:ext cx="3986568" cy="1282428"/>
          </a:xfrm>
          <a:prstGeom prst="round2DiagRect">
            <a:avLst/>
          </a:prstGeom>
          <a:solidFill>
            <a:srgbClr val="002060"/>
          </a:solidFill>
          <a:ln w="25400" cap="flat">
            <a:solidFill>
              <a:schemeClr val="accent1">
                <a:lumMod val="75000"/>
              </a:schemeClr>
            </a:solidFill>
            <a:prstDash val="solid"/>
            <a:miter/>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3" name="Graphic 2">
            <a:extLst>
              <a:ext uri="{FF2B5EF4-FFF2-40B4-BE49-F238E27FC236}">
                <a16:creationId xmlns:a16="http://schemas.microsoft.com/office/drawing/2014/main" id="{79E4183B-1730-A05C-59B9-30D4E56BC23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69769" y="6195292"/>
            <a:ext cx="2451129" cy="394365"/>
          </a:xfrm>
          <a:prstGeom prst="rect">
            <a:avLst/>
          </a:prstGeom>
        </p:spPr>
      </p:pic>
      <p:sp>
        <p:nvSpPr>
          <p:cNvPr id="4" name="TextBox 3">
            <a:extLst>
              <a:ext uri="{FF2B5EF4-FFF2-40B4-BE49-F238E27FC236}">
                <a16:creationId xmlns:a16="http://schemas.microsoft.com/office/drawing/2014/main" id="{19B2F193-7513-51D2-B017-819EAC9C223A}"/>
              </a:ext>
            </a:extLst>
          </p:cNvPr>
          <p:cNvSpPr txBox="1"/>
          <p:nvPr/>
        </p:nvSpPr>
        <p:spPr>
          <a:xfrm>
            <a:off x="1697579" y="909379"/>
            <a:ext cx="9030671" cy="769441"/>
          </a:xfrm>
          <a:prstGeom prst="rect">
            <a:avLst/>
          </a:prstGeom>
          <a:noFill/>
        </p:spPr>
        <p:txBody>
          <a:bodyPr wrap="square" rtlCol="0">
            <a:spAutoFit/>
          </a:bodyPr>
          <a:lstStyle/>
          <a:p>
            <a:r>
              <a:rPr lang="en-US" sz="4400" b="1" dirty="0">
                <a:solidFill>
                  <a:schemeClr val="bg1"/>
                </a:solidFill>
                <a:latin typeface="Work Sans" pitchFamily="2" charset="77"/>
              </a:rPr>
              <a:t>Safer Internet Day 2025</a:t>
            </a:r>
          </a:p>
        </p:txBody>
      </p:sp>
      <p:pic>
        <p:nvPicPr>
          <p:cNvPr id="14" name="Picture 13" descr="A blue square with a white thumb up symbol&#10;&#10;Description automatically generated">
            <a:extLst>
              <a:ext uri="{FF2B5EF4-FFF2-40B4-BE49-F238E27FC236}">
                <a16:creationId xmlns:a16="http://schemas.microsoft.com/office/drawing/2014/main" id="{AD4B0253-40EC-E26F-D398-E5D02D136509}"/>
              </a:ext>
            </a:extLst>
          </p:cNvPr>
          <p:cNvPicPr>
            <a:picLocks noChangeAspect="1"/>
          </p:cNvPicPr>
          <p:nvPr/>
        </p:nvPicPr>
        <p:blipFill>
          <a:blip r:embed="rId6"/>
          <a:stretch>
            <a:fillRect/>
          </a:stretch>
        </p:blipFill>
        <p:spPr>
          <a:xfrm>
            <a:off x="521641" y="609121"/>
            <a:ext cx="1010609" cy="953866"/>
          </a:xfrm>
          <a:prstGeom prst="rect">
            <a:avLst/>
          </a:prstGeom>
        </p:spPr>
      </p:pic>
      <p:sp>
        <p:nvSpPr>
          <p:cNvPr id="7" name="Text Placeholder 3">
            <a:extLst>
              <a:ext uri="{FF2B5EF4-FFF2-40B4-BE49-F238E27FC236}">
                <a16:creationId xmlns:a16="http://schemas.microsoft.com/office/drawing/2014/main" id="{0A74C842-B416-AD3C-0E23-97512E8D4D20}"/>
              </a:ext>
            </a:extLst>
          </p:cNvPr>
          <p:cNvSpPr txBox="1">
            <a:spLocks/>
          </p:cNvSpPr>
          <p:nvPr/>
        </p:nvSpPr>
        <p:spPr>
          <a:xfrm>
            <a:off x="1838883" y="630387"/>
            <a:ext cx="4795836" cy="369332"/>
          </a:xfrm>
          <a:prstGeom prst="rect">
            <a:avLst/>
          </a:prstGeom>
        </p:spPr>
        <p:txBody>
          <a:bodyPr wrap="square" lIns="0" tIns="0" rIns="0" bIns="0" anchor="t">
            <a:spAutoFit/>
          </a:bodyPr>
          <a:lstStyle>
            <a:lvl1pPr marL="0" indent="0" algn="l" defTabSz="685800" rtl="0" eaLnBrk="1" latinLnBrk="0" hangingPunct="1">
              <a:lnSpc>
                <a:spcPct val="100000"/>
              </a:lnSpc>
              <a:spcBef>
                <a:spcPts val="0"/>
              </a:spcBef>
              <a:buFont typeface="Arial" panose="020B0604020202020204" pitchFamily="34" charset="0"/>
              <a:buNone/>
              <a:defRPr sz="1200" kern="1200">
                <a:solidFill>
                  <a:schemeClr val="tx1"/>
                </a:solidFill>
                <a:latin typeface="+mn-lt"/>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05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9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5pPr>
            <a:lvl6pPr marL="17145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6pPr>
            <a:lvl7pPr marL="20574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7pPr>
            <a:lvl8pPr marL="24003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8pPr>
            <a:lvl9pPr marL="27432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9pPr>
          </a:lstStyle>
          <a:p>
            <a:pPr defTabSz="914378">
              <a:defRPr/>
            </a:pPr>
            <a:r>
              <a:rPr lang="en-GB" sz="2400" b="1" dirty="0">
                <a:solidFill>
                  <a:srgbClr val="BDAED5"/>
                </a:solidFill>
                <a:latin typeface="Work Sans SemiBold" pitchFamily="2" charset="77"/>
              </a:rPr>
              <a:t>Support</a:t>
            </a:r>
          </a:p>
        </p:txBody>
      </p:sp>
      <p:sp>
        <p:nvSpPr>
          <p:cNvPr id="10" name="Text Placeholder 3">
            <a:extLst>
              <a:ext uri="{FF2B5EF4-FFF2-40B4-BE49-F238E27FC236}">
                <a16:creationId xmlns:a16="http://schemas.microsoft.com/office/drawing/2014/main" id="{E02ADB44-F662-EE83-D22C-EB9F9AF7EE1B}"/>
              </a:ext>
            </a:extLst>
          </p:cNvPr>
          <p:cNvSpPr txBox="1">
            <a:spLocks/>
          </p:cNvSpPr>
          <p:nvPr/>
        </p:nvSpPr>
        <p:spPr>
          <a:xfrm>
            <a:off x="1411733" y="2391941"/>
            <a:ext cx="2933940" cy="738664"/>
          </a:xfrm>
          <a:prstGeom prst="rect">
            <a:avLst/>
          </a:prstGeom>
        </p:spPr>
        <p:txBody>
          <a:bodyPr wrap="square" lIns="0" tIns="0" rIns="0" bIns="0" anchor="t">
            <a:spAutoFit/>
          </a:bodyPr>
          <a:lstStyle>
            <a:lvl1pPr marL="0" indent="0" algn="l" defTabSz="685800" rtl="0" eaLnBrk="1" latinLnBrk="0" hangingPunct="1">
              <a:lnSpc>
                <a:spcPct val="100000"/>
              </a:lnSpc>
              <a:spcBef>
                <a:spcPts val="0"/>
              </a:spcBef>
              <a:buFont typeface="Arial" panose="020B0604020202020204" pitchFamily="34" charset="0"/>
              <a:buNone/>
              <a:defRPr sz="1200" kern="1200">
                <a:solidFill>
                  <a:schemeClr val="tx1"/>
                </a:solidFill>
                <a:latin typeface="+mn-lt"/>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05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9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5pPr>
            <a:lvl6pPr marL="17145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6pPr>
            <a:lvl7pPr marL="20574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7pPr>
            <a:lvl8pPr marL="24003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8pPr>
            <a:lvl9pPr marL="27432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9pPr>
          </a:lstStyle>
          <a:p>
            <a:pPr defTabSz="914378">
              <a:defRPr/>
            </a:pPr>
            <a:r>
              <a:rPr lang="en-GB" sz="1600" b="1" dirty="0">
                <a:solidFill>
                  <a:srgbClr val="FF779F"/>
                </a:solidFill>
                <a:latin typeface="Work Sans Medium" pitchFamily="2" charset="77"/>
              </a:rPr>
              <a:t>Download</a:t>
            </a:r>
            <a:r>
              <a:rPr lang="en-GB" sz="1600" dirty="0">
                <a:solidFill>
                  <a:schemeClr val="bg1"/>
                </a:solidFill>
                <a:latin typeface="Work Sans Medium" pitchFamily="2" charset="77"/>
              </a:rPr>
              <a:t> the Toolkit and promote the assets to your community.</a:t>
            </a:r>
          </a:p>
        </p:txBody>
      </p:sp>
      <p:sp>
        <p:nvSpPr>
          <p:cNvPr id="11" name="Text Placeholder 3">
            <a:extLst>
              <a:ext uri="{FF2B5EF4-FFF2-40B4-BE49-F238E27FC236}">
                <a16:creationId xmlns:a16="http://schemas.microsoft.com/office/drawing/2014/main" id="{C77744BC-9283-89C9-2ED3-51F738F5E39C}"/>
              </a:ext>
            </a:extLst>
          </p:cNvPr>
          <p:cNvSpPr txBox="1">
            <a:spLocks/>
          </p:cNvSpPr>
          <p:nvPr/>
        </p:nvSpPr>
        <p:spPr>
          <a:xfrm>
            <a:off x="5615299" y="2354233"/>
            <a:ext cx="3023364" cy="1477328"/>
          </a:xfrm>
          <a:prstGeom prst="rect">
            <a:avLst/>
          </a:prstGeom>
        </p:spPr>
        <p:txBody>
          <a:bodyPr wrap="square" lIns="0" tIns="0" rIns="0" bIns="0" anchor="t">
            <a:spAutoFit/>
          </a:bodyPr>
          <a:lstStyle>
            <a:lvl1pPr marL="0" indent="0" algn="l" defTabSz="685800" rtl="0" eaLnBrk="1" latinLnBrk="0" hangingPunct="1">
              <a:lnSpc>
                <a:spcPct val="100000"/>
              </a:lnSpc>
              <a:spcBef>
                <a:spcPts val="0"/>
              </a:spcBef>
              <a:buFont typeface="Arial" panose="020B0604020202020204" pitchFamily="34" charset="0"/>
              <a:buNone/>
              <a:defRPr sz="1200" kern="1200">
                <a:solidFill>
                  <a:schemeClr val="tx1"/>
                </a:solidFill>
                <a:latin typeface="+mn-lt"/>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05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9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5pPr>
            <a:lvl6pPr marL="17145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6pPr>
            <a:lvl7pPr marL="20574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7pPr>
            <a:lvl8pPr marL="24003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8pPr>
            <a:lvl9pPr marL="27432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9pPr>
          </a:lstStyle>
          <a:p>
            <a:pPr defTabSz="914378">
              <a:defRPr/>
            </a:pPr>
            <a:r>
              <a:rPr lang="en-GB" sz="1600" b="1" dirty="0">
                <a:solidFill>
                  <a:srgbClr val="FF779F"/>
                </a:solidFill>
                <a:latin typeface="Work Sans Medium" pitchFamily="2" charset="77"/>
              </a:rPr>
              <a:t>Support</a:t>
            </a:r>
            <a:r>
              <a:rPr lang="en-GB" sz="1600" dirty="0">
                <a:solidFill>
                  <a:schemeClr val="bg1"/>
                </a:solidFill>
                <a:latin typeface="Work Sans Medium" pitchFamily="2" charset="77"/>
              </a:rPr>
              <a:t> Safer Internet Day on social using #SID2025 and #</a:t>
            </a:r>
            <a:r>
              <a:rPr lang="en-GB" sz="1600" dirty="0" err="1">
                <a:solidFill>
                  <a:schemeClr val="bg1"/>
                </a:solidFill>
                <a:latin typeface="Work Sans Medium" pitchFamily="2" charset="77"/>
              </a:rPr>
              <a:t>SaferInternet</a:t>
            </a:r>
            <a:r>
              <a:rPr lang="en-GB" sz="1600" dirty="0">
                <a:solidFill>
                  <a:schemeClr val="bg1"/>
                </a:solidFill>
                <a:latin typeface="Work Sans Medium" pitchFamily="2" charset="77"/>
              </a:rPr>
              <a:t> Day [Tag @</a:t>
            </a:r>
            <a:r>
              <a:rPr lang="en-GB" sz="1600" dirty="0" err="1">
                <a:solidFill>
                  <a:schemeClr val="bg1"/>
                </a:solidFill>
                <a:latin typeface="Work Sans Medium" pitchFamily="2" charset="77"/>
              </a:rPr>
              <a:t>eSafety</a:t>
            </a:r>
            <a:r>
              <a:rPr lang="en-GB" sz="1600" dirty="0">
                <a:solidFill>
                  <a:schemeClr val="bg1"/>
                </a:solidFill>
                <a:latin typeface="Work Sans Medium" pitchFamily="2" charset="77"/>
              </a:rPr>
              <a:t> so we can share your post too]</a:t>
            </a:r>
            <a:br>
              <a:rPr lang="en-GB" sz="1600" dirty="0">
                <a:solidFill>
                  <a:schemeClr val="bg1"/>
                </a:solidFill>
                <a:latin typeface="Work Sans Medium" pitchFamily="2" charset="77"/>
              </a:rPr>
            </a:br>
            <a:endParaRPr lang="en-GB" sz="1600" dirty="0">
              <a:solidFill>
                <a:schemeClr val="bg1"/>
              </a:solidFill>
              <a:latin typeface="Work Sans Medium" pitchFamily="2" charset="77"/>
            </a:endParaRPr>
          </a:p>
        </p:txBody>
      </p:sp>
      <p:sp>
        <p:nvSpPr>
          <p:cNvPr id="13" name="Text Placeholder 3">
            <a:extLst>
              <a:ext uri="{FF2B5EF4-FFF2-40B4-BE49-F238E27FC236}">
                <a16:creationId xmlns:a16="http://schemas.microsoft.com/office/drawing/2014/main" id="{51486A55-893B-9B5C-238C-F211EC652E8C}"/>
              </a:ext>
            </a:extLst>
          </p:cNvPr>
          <p:cNvSpPr txBox="1">
            <a:spLocks/>
          </p:cNvSpPr>
          <p:nvPr/>
        </p:nvSpPr>
        <p:spPr>
          <a:xfrm>
            <a:off x="1477906" y="3877006"/>
            <a:ext cx="2773583" cy="1231106"/>
          </a:xfrm>
          <a:prstGeom prst="rect">
            <a:avLst/>
          </a:prstGeom>
        </p:spPr>
        <p:txBody>
          <a:bodyPr wrap="square" lIns="0" tIns="0" rIns="0" bIns="0" anchor="t">
            <a:spAutoFit/>
          </a:bodyPr>
          <a:lstStyle>
            <a:lvl1pPr marL="0" indent="0" algn="l" defTabSz="685800" rtl="0" eaLnBrk="1" latinLnBrk="0" hangingPunct="1">
              <a:lnSpc>
                <a:spcPct val="100000"/>
              </a:lnSpc>
              <a:spcBef>
                <a:spcPts val="0"/>
              </a:spcBef>
              <a:buFont typeface="Arial" panose="020B0604020202020204" pitchFamily="34" charset="0"/>
              <a:buNone/>
              <a:defRPr sz="1200" kern="1200">
                <a:solidFill>
                  <a:schemeClr val="tx1"/>
                </a:solidFill>
                <a:latin typeface="+mn-lt"/>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05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9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5pPr>
            <a:lvl6pPr marL="17145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6pPr>
            <a:lvl7pPr marL="20574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7pPr>
            <a:lvl8pPr marL="24003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8pPr>
            <a:lvl9pPr marL="27432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9pPr>
          </a:lstStyle>
          <a:p>
            <a:pPr defTabSz="914378">
              <a:defRPr/>
            </a:pPr>
            <a:r>
              <a:rPr lang="en-GB" sz="1600" b="1" dirty="0">
                <a:solidFill>
                  <a:srgbClr val="FF779F"/>
                </a:solidFill>
                <a:latin typeface="Work Sans Medium" pitchFamily="2" charset="77"/>
              </a:rPr>
              <a:t>Register</a:t>
            </a:r>
            <a:r>
              <a:rPr lang="en-GB" sz="1600" dirty="0">
                <a:solidFill>
                  <a:schemeClr val="bg1"/>
                </a:solidFill>
                <a:latin typeface="Work Sans Medium" pitchFamily="2" charset="77"/>
              </a:rPr>
              <a:t> for </a:t>
            </a:r>
            <a:r>
              <a:rPr lang="en-GB" sz="1600" dirty="0" err="1">
                <a:solidFill>
                  <a:schemeClr val="bg1"/>
                </a:solidFill>
                <a:latin typeface="Work Sans Medium" pitchFamily="2" charset="77"/>
              </a:rPr>
              <a:t>eSafety’s</a:t>
            </a:r>
            <a:r>
              <a:rPr lang="en-GB" sz="1600" dirty="0">
                <a:solidFill>
                  <a:schemeClr val="bg1"/>
                </a:solidFill>
                <a:latin typeface="Work Sans Medium" pitchFamily="2" charset="77"/>
              </a:rPr>
              <a:t>  </a:t>
            </a:r>
          </a:p>
          <a:p>
            <a:pPr defTabSz="914378">
              <a:defRPr/>
            </a:pPr>
            <a:r>
              <a:rPr lang="en-GB" sz="1600" dirty="0">
                <a:solidFill>
                  <a:schemeClr val="bg1"/>
                </a:solidFill>
                <a:latin typeface="Work Sans Medium" pitchFamily="2" charset="77"/>
              </a:rPr>
              <a:t>parent and carer webinar </a:t>
            </a:r>
          </a:p>
          <a:p>
            <a:pPr defTabSz="914378">
              <a:defRPr/>
            </a:pPr>
            <a:r>
              <a:rPr lang="en-GB" sz="1600" dirty="0">
                <a:solidFill>
                  <a:schemeClr val="bg1"/>
                </a:solidFill>
                <a:latin typeface="Work Sans Medium" pitchFamily="2" charset="77"/>
              </a:rPr>
              <a:t>and invite three people </a:t>
            </a:r>
          </a:p>
          <a:p>
            <a:pPr defTabSz="914378">
              <a:defRPr/>
            </a:pPr>
            <a:r>
              <a:rPr lang="en-GB" sz="1600" dirty="0">
                <a:solidFill>
                  <a:schemeClr val="bg1"/>
                </a:solidFill>
                <a:latin typeface="Work Sans Medium" pitchFamily="2" charset="77"/>
              </a:rPr>
              <a:t>you know</a:t>
            </a:r>
            <a:br>
              <a:rPr lang="en-GB" sz="1600" dirty="0">
                <a:solidFill>
                  <a:schemeClr val="bg1"/>
                </a:solidFill>
                <a:latin typeface="Work Sans Medium" pitchFamily="2" charset="77"/>
              </a:rPr>
            </a:br>
            <a:endParaRPr lang="en-GB" sz="1600" dirty="0">
              <a:solidFill>
                <a:schemeClr val="bg1"/>
              </a:solidFill>
              <a:latin typeface="Work Sans Medium" pitchFamily="2" charset="77"/>
            </a:endParaRPr>
          </a:p>
        </p:txBody>
      </p:sp>
      <p:sp>
        <p:nvSpPr>
          <p:cNvPr id="15" name="Text Placeholder 3">
            <a:extLst>
              <a:ext uri="{FF2B5EF4-FFF2-40B4-BE49-F238E27FC236}">
                <a16:creationId xmlns:a16="http://schemas.microsoft.com/office/drawing/2014/main" id="{AB0C10ED-8D0F-0778-FDC7-848BBA96122D}"/>
              </a:ext>
            </a:extLst>
          </p:cNvPr>
          <p:cNvSpPr txBox="1">
            <a:spLocks/>
          </p:cNvSpPr>
          <p:nvPr/>
        </p:nvSpPr>
        <p:spPr>
          <a:xfrm>
            <a:off x="5711005" y="4380878"/>
            <a:ext cx="2933940" cy="492443"/>
          </a:xfrm>
          <a:prstGeom prst="rect">
            <a:avLst/>
          </a:prstGeom>
        </p:spPr>
        <p:txBody>
          <a:bodyPr wrap="square" lIns="0" tIns="0" rIns="0" bIns="0" anchor="t">
            <a:spAutoFit/>
          </a:bodyPr>
          <a:lstStyle>
            <a:lvl1pPr marL="0" indent="0" algn="l" defTabSz="685800" rtl="0" eaLnBrk="1" latinLnBrk="0" hangingPunct="1">
              <a:lnSpc>
                <a:spcPct val="100000"/>
              </a:lnSpc>
              <a:spcBef>
                <a:spcPts val="0"/>
              </a:spcBef>
              <a:buFont typeface="Arial" panose="020B0604020202020204" pitchFamily="34" charset="0"/>
              <a:buNone/>
              <a:defRPr sz="1200" kern="1200">
                <a:solidFill>
                  <a:schemeClr val="tx1"/>
                </a:solidFill>
                <a:latin typeface="+mn-lt"/>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05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9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5pPr>
            <a:lvl6pPr marL="17145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6pPr>
            <a:lvl7pPr marL="20574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7pPr>
            <a:lvl8pPr marL="24003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8pPr>
            <a:lvl9pPr marL="27432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9pPr>
          </a:lstStyle>
          <a:p>
            <a:pPr defTabSz="914378">
              <a:defRPr/>
            </a:pPr>
            <a:r>
              <a:rPr lang="en-GB" sz="1600" b="1" dirty="0">
                <a:solidFill>
                  <a:srgbClr val="FF779F"/>
                </a:solidFill>
                <a:latin typeface="Work Sans Medium" pitchFamily="2" charset="77"/>
              </a:rPr>
              <a:t>Use</a:t>
            </a:r>
            <a:r>
              <a:rPr lang="en-GB" sz="1600" dirty="0">
                <a:solidFill>
                  <a:schemeClr val="bg1"/>
                </a:solidFill>
                <a:latin typeface="Work Sans Medium" pitchFamily="2" charset="77"/>
              </a:rPr>
              <a:t> the </a:t>
            </a:r>
            <a:r>
              <a:rPr lang="en-GB" sz="1600" dirty="0" err="1">
                <a:solidFill>
                  <a:schemeClr val="bg1"/>
                </a:solidFill>
                <a:latin typeface="Work Sans Medium" pitchFamily="2" charset="77"/>
              </a:rPr>
              <a:t>eSafety</a:t>
            </a:r>
            <a:r>
              <a:rPr lang="en-GB" sz="1600" dirty="0">
                <a:solidFill>
                  <a:schemeClr val="bg1"/>
                </a:solidFill>
                <a:latin typeface="Work Sans Medium" pitchFamily="2" charset="77"/>
              </a:rPr>
              <a:t> Zoom or Teams background at work</a:t>
            </a:r>
          </a:p>
        </p:txBody>
      </p:sp>
      <p:pic>
        <p:nvPicPr>
          <p:cNvPr id="16" name="Picture 15" descr="A smiley face with hearts around it&#10;&#10;Description automatically generated">
            <a:extLst>
              <a:ext uri="{FF2B5EF4-FFF2-40B4-BE49-F238E27FC236}">
                <a16:creationId xmlns:a16="http://schemas.microsoft.com/office/drawing/2014/main" id="{89878867-E928-0368-08F6-2BD3E0F99EBD}"/>
              </a:ext>
            </a:extLst>
          </p:cNvPr>
          <p:cNvPicPr>
            <a:picLocks noChangeAspect="1"/>
          </p:cNvPicPr>
          <p:nvPr/>
        </p:nvPicPr>
        <p:blipFill>
          <a:blip r:embed="rId7"/>
          <a:stretch>
            <a:fillRect/>
          </a:stretch>
        </p:blipFill>
        <p:spPr>
          <a:xfrm>
            <a:off x="4785959" y="2465097"/>
            <a:ext cx="622884" cy="605797"/>
          </a:xfrm>
          <a:prstGeom prst="rect">
            <a:avLst/>
          </a:prstGeom>
        </p:spPr>
      </p:pic>
      <p:pic>
        <p:nvPicPr>
          <p:cNvPr id="21" name="Picture 20" descr="A blue headphones with a microphone&#10;&#10;Description automatically generated">
            <a:extLst>
              <a:ext uri="{FF2B5EF4-FFF2-40B4-BE49-F238E27FC236}">
                <a16:creationId xmlns:a16="http://schemas.microsoft.com/office/drawing/2014/main" id="{64212A15-EB99-B69A-5D2C-140505D0CE67}"/>
              </a:ext>
            </a:extLst>
          </p:cNvPr>
          <p:cNvPicPr>
            <a:picLocks noChangeAspect="1"/>
          </p:cNvPicPr>
          <p:nvPr/>
        </p:nvPicPr>
        <p:blipFill>
          <a:blip r:embed="rId8"/>
          <a:stretch>
            <a:fillRect/>
          </a:stretch>
        </p:blipFill>
        <p:spPr>
          <a:xfrm>
            <a:off x="4847058" y="4252678"/>
            <a:ext cx="671550" cy="702861"/>
          </a:xfrm>
          <a:prstGeom prst="rect">
            <a:avLst/>
          </a:prstGeom>
        </p:spPr>
      </p:pic>
      <p:pic>
        <p:nvPicPr>
          <p:cNvPr id="22" name="Picture 21" descr="A white mouse cursor&#10;&#10;Description automatically generated">
            <a:extLst>
              <a:ext uri="{FF2B5EF4-FFF2-40B4-BE49-F238E27FC236}">
                <a16:creationId xmlns:a16="http://schemas.microsoft.com/office/drawing/2014/main" id="{FCE8BA61-FDAC-FD6B-94B8-FF196DDF4359}"/>
              </a:ext>
            </a:extLst>
          </p:cNvPr>
          <p:cNvPicPr>
            <a:picLocks noChangeAspect="1"/>
          </p:cNvPicPr>
          <p:nvPr/>
        </p:nvPicPr>
        <p:blipFill>
          <a:blip r:embed="rId9"/>
          <a:stretch>
            <a:fillRect/>
          </a:stretch>
        </p:blipFill>
        <p:spPr>
          <a:xfrm>
            <a:off x="632883" y="2465096"/>
            <a:ext cx="534505" cy="605797"/>
          </a:xfrm>
          <a:prstGeom prst="rect">
            <a:avLst/>
          </a:prstGeom>
        </p:spPr>
      </p:pic>
      <p:pic>
        <p:nvPicPr>
          <p:cNvPr id="24" name="Picture 23" descr="A white triangle on a blue surface&#10;&#10;Description automatically generated">
            <a:extLst>
              <a:ext uri="{FF2B5EF4-FFF2-40B4-BE49-F238E27FC236}">
                <a16:creationId xmlns:a16="http://schemas.microsoft.com/office/drawing/2014/main" id="{1F0EC5B4-570D-CF14-B565-0B1998D0558F}"/>
              </a:ext>
            </a:extLst>
          </p:cNvPr>
          <p:cNvPicPr>
            <a:picLocks noChangeAspect="1"/>
          </p:cNvPicPr>
          <p:nvPr/>
        </p:nvPicPr>
        <p:blipFill>
          <a:blip r:embed="rId10"/>
          <a:stretch>
            <a:fillRect/>
          </a:stretch>
        </p:blipFill>
        <p:spPr>
          <a:xfrm>
            <a:off x="570536" y="4111798"/>
            <a:ext cx="686569" cy="474340"/>
          </a:xfrm>
          <a:prstGeom prst="rect">
            <a:avLst/>
          </a:prstGeom>
        </p:spPr>
      </p:pic>
      <p:sp>
        <p:nvSpPr>
          <p:cNvPr id="25" name="Text Placeholder 3">
            <a:extLst>
              <a:ext uri="{FF2B5EF4-FFF2-40B4-BE49-F238E27FC236}">
                <a16:creationId xmlns:a16="http://schemas.microsoft.com/office/drawing/2014/main" id="{2F03F7E5-7F9F-9639-C285-C34B4DC354BB}"/>
              </a:ext>
            </a:extLst>
          </p:cNvPr>
          <p:cNvSpPr txBox="1">
            <a:spLocks/>
          </p:cNvSpPr>
          <p:nvPr/>
        </p:nvSpPr>
        <p:spPr>
          <a:xfrm>
            <a:off x="8529507" y="5895861"/>
            <a:ext cx="4795836" cy="369332"/>
          </a:xfrm>
          <a:prstGeom prst="rect">
            <a:avLst/>
          </a:prstGeom>
        </p:spPr>
        <p:txBody>
          <a:bodyPr wrap="square" lIns="0" tIns="0" rIns="0" bIns="0" anchor="t">
            <a:spAutoFit/>
          </a:bodyPr>
          <a:lstStyle>
            <a:lvl1pPr marL="0" indent="0" algn="l" defTabSz="685800" rtl="0" eaLnBrk="1" latinLnBrk="0" hangingPunct="1">
              <a:lnSpc>
                <a:spcPct val="100000"/>
              </a:lnSpc>
              <a:spcBef>
                <a:spcPts val="0"/>
              </a:spcBef>
              <a:buFont typeface="Arial" panose="020B0604020202020204" pitchFamily="34" charset="0"/>
              <a:buNone/>
              <a:defRPr sz="1200" kern="1200">
                <a:solidFill>
                  <a:schemeClr val="tx1"/>
                </a:solidFill>
                <a:latin typeface="+mn-lt"/>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05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9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5pPr>
            <a:lvl6pPr marL="17145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6pPr>
            <a:lvl7pPr marL="20574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7pPr>
            <a:lvl8pPr marL="24003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8pPr>
            <a:lvl9pPr marL="27432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9pPr>
          </a:lstStyle>
          <a:p>
            <a:pPr defTabSz="914378">
              <a:defRPr/>
            </a:pPr>
            <a:r>
              <a:rPr lang="en-GB" sz="2400" b="1" dirty="0">
                <a:solidFill>
                  <a:schemeClr val="bg1"/>
                </a:solidFill>
                <a:latin typeface="Work Sans SemiBold" pitchFamily="2" charset="77"/>
              </a:rPr>
              <a:t>eSafety.gov.au/</a:t>
            </a:r>
            <a:r>
              <a:rPr lang="en-GB" sz="2400" b="1" dirty="0" err="1">
                <a:solidFill>
                  <a:schemeClr val="bg1"/>
                </a:solidFill>
                <a:latin typeface="Work Sans SemiBold" pitchFamily="2" charset="77"/>
              </a:rPr>
              <a:t>sid</a:t>
            </a:r>
            <a:endParaRPr lang="en-GB" sz="2400" b="1" dirty="0">
              <a:solidFill>
                <a:schemeClr val="bg1"/>
              </a:solidFill>
              <a:latin typeface="Work Sans SemiBold" pitchFamily="2" charset="77"/>
            </a:endParaRPr>
          </a:p>
        </p:txBody>
      </p:sp>
      <p:pic>
        <p:nvPicPr>
          <p:cNvPr id="26" name="Picture 25" descr="A white mouse cursor&#10;&#10;Description automatically generated">
            <a:extLst>
              <a:ext uri="{FF2B5EF4-FFF2-40B4-BE49-F238E27FC236}">
                <a16:creationId xmlns:a16="http://schemas.microsoft.com/office/drawing/2014/main" id="{C447B502-03C3-25A9-A3F7-5BFF17DC14C4}"/>
              </a:ext>
            </a:extLst>
          </p:cNvPr>
          <p:cNvPicPr>
            <a:picLocks noChangeAspect="1"/>
          </p:cNvPicPr>
          <p:nvPr/>
        </p:nvPicPr>
        <p:blipFill>
          <a:blip r:embed="rId9"/>
          <a:stretch>
            <a:fillRect/>
          </a:stretch>
        </p:blipFill>
        <p:spPr>
          <a:xfrm flipH="1">
            <a:off x="11508752" y="6170880"/>
            <a:ext cx="333288" cy="377743"/>
          </a:xfrm>
          <a:prstGeom prst="rect">
            <a:avLst/>
          </a:prstGeom>
        </p:spPr>
      </p:pic>
      <p:sp>
        <p:nvSpPr>
          <p:cNvPr id="5" name="Rectangle: Rounded Corners 100">
            <a:extLst>
              <a:ext uri="{FF2B5EF4-FFF2-40B4-BE49-F238E27FC236}">
                <a16:creationId xmlns:a16="http://schemas.microsoft.com/office/drawing/2014/main" id="{55C3DF2F-08D9-521B-70EE-05FB670AA7DD}"/>
              </a:ext>
            </a:extLst>
          </p:cNvPr>
          <p:cNvSpPr/>
          <p:nvPr/>
        </p:nvSpPr>
        <p:spPr>
          <a:xfrm flipH="1">
            <a:off x="9036734" y="2075859"/>
            <a:ext cx="2708738" cy="3088206"/>
          </a:xfrm>
          <a:prstGeom prst="round2DiagRect">
            <a:avLst/>
          </a:prstGeom>
          <a:solidFill>
            <a:srgbClr val="002060"/>
          </a:solidFill>
          <a:ln w="25400" cap="flat">
            <a:solidFill>
              <a:schemeClr val="accent1">
                <a:lumMod val="75000"/>
              </a:schemeClr>
            </a:solidFill>
            <a:prstDash val="solid"/>
            <a:miter/>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 name="Text Placeholder 3">
            <a:extLst>
              <a:ext uri="{FF2B5EF4-FFF2-40B4-BE49-F238E27FC236}">
                <a16:creationId xmlns:a16="http://schemas.microsoft.com/office/drawing/2014/main" id="{F14EAC88-2A7A-5890-6594-07D7FA53D42F}"/>
              </a:ext>
            </a:extLst>
          </p:cNvPr>
          <p:cNvSpPr txBox="1">
            <a:spLocks/>
          </p:cNvSpPr>
          <p:nvPr/>
        </p:nvSpPr>
        <p:spPr>
          <a:xfrm>
            <a:off x="9217968" y="3888435"/>
            <a:ext cx="2403496" cy="738664"/>
          </a:xfrm>
          <a:prstGeom prst="rect">
            <a:avLst/>
          </a:prstGeom>
        </p:spPr>
        <p:txBody>
          <a:bodyPr wrap="square" lIns="0" tIns="0" rIns="0" bIns="0" anchor="t">
            <a:spAutoFit/>
          </a:bodyPr>
          <a:lstStyle>
            <a:lvl1pPr marL="0" indent="0" algn="l" defTabSz="685800" rtl="0" eaLnBrk="1" latinLnBrk="0" hangingPunct="1">
              <a:lnSpc>
                <a:spcPct val="100000"/>
              </a:lnSpc>
              <a:spcBef>
                <a:spcPts val="0"/>
              </a:spcBef>
              <a:buFont typeface="Arial" panose="020B0604020202020204" pitchFamily="34" charset="0"/>
              <a:buNone/>
              <a:defRPr sz="1200" kern="1200">
                <a:solidFill>
                  <a:schemeClr val="tx1"/>
                </a:solidFill>
                <a:latin typeface="+mn-lt"/>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05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9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5pPr>
            <a:lvl6pPr marL="17145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6pPr>
            <a:lvl7pPr marL="20574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7pPr>
            <a:lvl8pPr marL="24003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8pPr>
            <a:lvl9pPr marL="27432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9pPr>
          </a:lstStyle>
          <a:p>
            <a:pPr defTabSz="914378">
              <a:defRPr/>
            </a:pPr>
            <a:r>
              <a:rPr lang="en-GB" sz="1600" dirty="0">
                <a:solidFill>
                  <a:schemeClr val="bg1"/>
                </a:solidFill>
                <a:latin typeface="Work Sans Medium" pitchFamily="2" charset="77"/>
              </a:rPr>
              <a:t>Use </a:t>
            </a:r>
            <a:r>
              <a:rPr lang="en-GB" sz="1600" b="1" dirty="0" err="1">
                <a:solidFill>
                  <a:srgbClr val="FF779F"/>
                </a:solidFill>
                <a:latin typeface="Work Sans Medium" pitchFamily="2" charset="77"/>
              </a:rPr>
              <a:t>eSafety’s</a:t>
            </a:r>
            <a:r>
              <a:rPr lang="en-GB" sz="1600" b="1" dirty="0">
                <a:solidFill>
                  <a:srgbClr val="FF779F"/>
                </a:solidFill>
                <a:latin typeface="Work Sans Medium" pitchFamily="2" charset="77"/>
              </a:rPr>
              <a:t> </a:t>
            </a:r>
            <a:r>
              <a:rPr lang="en-GB" sz="1600" dirty="0">
                <a:solidFill>
                  <a:schemeClr val="bg1"/>
                </a:solidFill>
                <a:latin typeface="Work Sans Medium" pitchFamily="2" charset="77"/>
              </a:rPr>
              <a:t>Quiz to test your online safety knowledge</a:t>
            </a:r>
          </a:p>
        </p:txBody>
      </p:sp>
      <p:pic>
        <p:nvPicPr>
          <p:cNvPr id="12" name="Picture 11" descr="A purple video game controller&#10;&#10;Description automatically generated">
            <a:extLst>
              <a:ext uri="{FF2B5EF4-FFF2-40B4-BE49-F238E27FC236}">
                <a16:creationId xmlns:a16="http://schemas.microsoft.com/office/drawing/2014/main" id="{9187D9C4-EA15-2B3F-36C5-9E8D5FC967A7}"/>
              </a:ext>
            </a:extLst>
          </p:cNvPr>
          <p:cNvPicPr>
            <a:picLocks noChangeAspect="1"/>
          </p:cNvPicPr>
          <p:nvPr/>
        </p:nvPicPr>
        <p:blipFill>
          <a:blip r:embed="rId11"/>
          <a:stretch>
            <a:fillRect/>
          </a:stretch>
        </p:blipFill>
        <p:spPr>
          <a:xfrm>
            <a:off x="9765612" y="2558633"/>
            <a:ext cx="1053409" cy="898648"/>
          </a:xfrm>
          <a:prstGeom prst="rect">
            <a:avLst/>
          </a:prstGeom>
        </p:spPr>
      </p:pic>
    </p:spTree>
    <p:extLst>
      <p:ext uri="{BB962C8B-B14F-4D97-AF65-F5344CB8AC3E}">
        <p14:creationId xmlns:p14="http://schemas.microsoft.com/office/powerpoint/2010/main" val="9524982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79E4183B-1730-A05C-59B9-30D4E56BC23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52949" y="6029904"/>
            <a:ext cx="2451129" cy="394365"/>
          </a:xfrm>
          <a:prstGeom prst="rect">
            <a:avLst/>
          </a:prstGeom>
        </p:spPr>
      </p:pic>
      <p:pic>
        <p:nvPicPr>
          <p:cNvPr id="16" name="Picture 15">
            <a:extLst>
              <a:ext uri="{FF2B5EF4-FFF2-40B4-BE49-F238E27FC236}">
                <a16:creationId xmlns:a16="http://schemas.microsoft.com/office/drawing/2014/main" id="{DD7E8256-9171-9C17-6B0F-BC23495B7A4E}"/>
              </a:ext>
            </a:extLst>
          </p:cNvPr>
          <p:cNvPicPr>
            <a:picLocks noChangeAspect="1"/>
          </p:cNvPicPr>
          <p:nvPr/>
        </p:nvPicPr>
        <p:blipFill>
          <a:blip r:embed="rId6"/>
          <a:stretch>
            <a:fillRect/>
          </a:stretch>
        </p:blipFill>
        <p:spPr>
          <a:xfrm>
            <a:off x="3268102" y="712805"/>
            <a:ext cx="5334032" cy="5334032"/>
          </a:xfrm>
          <a:prstGeom prst="rect">
            <a:avLst/>
          </a:prstGeom>
        </p:spPr>
      </p:pic>
    </p:spTree>
    <p:extLst>
      <p:ext uri="{BB962C8B-B14F-4D97-AF65-F5344CB8AC3E}">
        <p14:creationId xmlns:p14="http://schemas.microsoft.com/office/powerpoint/2010/main" val="5123150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9B2F193-7513-51D2-B017-819EAC9C223A}"/>
              </a:ext>
            </a:extLst>
          </p:cNvPr>
          <p:cNvSpPr txBox="1"/>
          <p:nvPr/>
        </p:nvSpPr>
        <p:spPr>
          <a:xfrm>
            <a:off x="491862" y="402335"/>
            <a:ext cx="6278590" cy="1785104"/>
          </a:xfrm>
          <a:prstGeom prst="rect">
            <a:avLst/>
          </a:prstGeom>
          <a:noFill/>
        </p:spPr>
        <p:txBody>
          <a:bodyPr wrap="square" rtlCol="0">
            <a:spAutoFit/>
          </a:bodyPr>
          <a:lstStyle/>
          <a:p>
            <a:pPr>
              <a:lnSpc>
                <a:spcPts val="4400"/>
              </a:lnSpc>
            </a:pPr>
            <a:r>
              <a:rPr lang="en-US" sz="4000" b="1" dirty="0">
                <a:solidFill>
                  <a:srgbClr val="BDAED5"/>
                </a:solidFill>
                <a:latin typeface="Work Sans" pitchFamily="2" charset="77"/>
              </a:rPr>
              <a:t>Australia’s</a:t>
            </a:r>
            <a:r>
              <a:rPr lang="en-US" sz="4000" b="1" dirty="0">
                <a:solidFill>
                  <a:schemeClr val="bg1"/>
                </a:solidFill>
                <a:latin typeface="Work Sans" pitchFamily="2" charset="77"/>
              </a:rPr>
              <a:t> </a:t>
            </a:r>
          </a:p>
          <a:p>
            <a:pPr>
              <a:lnSpc>
                <a:spcPts val="4400"/>
              </a:lnSpc>
            </a:pPr>
            <a:r>
              <a:rPr lang="en-US" sz="4000" b="1" dirty="0">
                <a:solidFill>
                  <a:schemeClr val="bg1"/>
                </a:solidFill>
                <a:latin typeface="Work Sans" pitchFamily="2" charset="77"/>
              </a:rPr>
              <a:t>independent regulator for online safety </a:t>
            </a:r>
          </a:p>
        </p:txBody>
      </p:sp>
      <p:sp>
        <p:nvSpPr>
          <p:cNvPr id="12" name="Rounded Rectangle 11">
            <a:extLst>
              <a:ext uri="{FF2B5EF4-FFF2-40B4-BE49-F238E27FC236}">
                <a16:creationId xmlns:a16="http://schemas.microsoft.com/office/drawing/2014/main" id="{E958052A-3A35-4B6C-53AD-69246B1401BE}"/>
              </a:ext>
            </a:extLst>
          </p:cNvPr>
          <p:cNvSpPr/>
          <p:nvPr/>
        </p:nvSpPr>
        <p:spPr>
          <a:xfrm>
            <a:off x="558964" y="2581961"/>
            <a:ext cx="5537035" cy="1220847"/>
          </a:xfrm>
          <a:prstGeom prst="roundRect">
            <a:avLst/>
          </a:prstGeom>
          <a:solidFill>
            <a:srgbClr val="002060"/>
          </a:solidFill>
          <a:ln w="38100">
            <a:prstDash val="solid"/>
            <a:extLst>
              <a:ext uri="{C807C97D-BFC1-408E-A445-0C87EB9F89A2}">
                <ask:lineSketchStyleProps xmlns:ask="http://schemas.microsoft.com/office/drawing/2018/sketchyshapes" sd="1219033472">
                  <a:custGeom>
                    <a:avLst/>
                    <a:gdLst>
                      <a:gd name="connsiteX0" fmla="*/ 0 w 2910468"/>
                      <a:gd name="connsiteY0" fmla="*/ 485088 h 2916747"/>
                      <a:gd name="connsiteX1" fmla="*/ 485088 w 2910468"/>
                      <a:gd name="connsiteY1" fmla="*/ 0 h 2916747"/>
                      <a:gd name="connsiteX2" fmla="*/ 2425380 w 2910468"/>
                      <a:gd name="connsiteY2" fmla="*/ 0 h 2916747"/>
                      <a:gd name="connsiteX3" fmla="*/ 2910468 w 2910468"/>
                      <a:gd name="connsiteY3" fmla="*/ 485088 h 2916747"/>
                      <a:gd name="connsiteX4" fmla="*/ 2910468 w 2910468"/>
                      <a:gd name="connsiteY4" fmla="*/ 2431659 h 2916747"/>
                      <a:gd name="connsiteX5" fmla="*/ 2425380 w 2910468"/>
                      <a:gd name="connsiteY5" fmla="*/ 2916747 h 2916747"/>
                      <a:gd name="connsiteX6" fmla="*/ 485088 w 2910468"/>
                      <a:gd name="connsiteY6" fmla="*/ 2916747 h 2916747"/>
                      <a:gd name="connsiteX7" fmla="*/ 0 w 2910468"/>
                      <a:gd name="connsiteY7" fmla="*/ 2431659 h 2916747"/>
                      <a:gd name="connsiteX8" fmla="*/ 0 w 2910468"/>
                      <a:gd name="connsiteY8" fmla="*/ 485088 h 2916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10468" h="2916747" fill="none" extrusionOk="0">
                        <a:moveTo>
                          <a:pt x="0" y="485088"/>
                        </a:moveTo>
                        <a:cubicBezTo>
                          <a:pt x="-6387" y="216148"/>
                          <a:pt x="252755" y="29093"/>
                          <a:pt x="485088" y="0"/>
                        </a:cubicBezTo>
                        <a:cubicBezTo>
                          <a:pt x="713098" y="130954"/>
                          <a:pt x="1525373" y="43574"/>
                          <a:pt x="2425380" y="0"/>
                        </a:cubicBezTo>
                        <a:cubicBezTo>
                          <a:pt x="2703874" y="16307"/>
                          <a:pt x="2920720" y="229739"/>
                          <a:pt x="2910468" y="485088"/>
                        </a:cubicBezTo>
                        <a:cubicBezTo>
                          <a:pt x="2760029" y="1351127"/>
                          <a:pt x="2996347" y="2047022"/>
                          <a:pt x="2910468" y="2431659"/>
                        </a:cubicBezTo>
                        <a:cubicBezTo>
                          <a:pt x="2872540" y="2705794"/>
                          <a:pt x="2685122" y="2911113"/>
                          <a:pt x="2425380" y="2916747"/>
                        </a:cubicBezTo>
                        <a:cubicBezTo>
                          <a:pt x="1641450" y="3071944"/>
                          <a:pt x="1126826" y="3079767"/>
                          <a:pt x="485088" y="2916747"/>
                        </a:cubicBezTo>
                        <a:cubicBezTo>
                          <a:pt x="220216" y="2875698"/>
                          <a:pt x="-22128" y="2712487"/>
                          <a:pt x="0" y="2431659"/>
                        </a:cubicBezTo>
                        <a:cubicBezTo>
                          <a:pt x="64656" y="1692198"/>
                          <a:pt x="-17807" y="1061894"/>
                          <a:pt x="0" y="485088"/>
                        </a:cubicBezTo>
                        <a:close/>
                      </a:path>
                      <a:path w="2910468" h="2916747" stroke="0" extrusionOk="0">
                        <a:moveTo>
                          <a:pt x="0" y="485088"/>
                        </a:moveTo>
                        <a:cubicBezTo>
                          <a:pt x="-34443" y="195936"/>
                          <a:pt x="185793" y="11781"/>
                          <a:pt x="485088" y="0"/>
                        </a:cubicBezTo>
                        <a:cubicBezTo>
                          <a:pt x="811863" y="132882"/>
                          <a:pt x="1608970" y="-84951"/>
                          <a:pt x="2425380" y="0"/>
                        </a:cubicBezTo>
                        <a:cubicBezTo>
                          <a:pt x="2661550" y="30993"/>
                          <a:pt x="2902279" y="262445"/>
                          <a:pt x="2910468" y="485088"/>
                        </a:cubicBezTo>
                        <a:cubicBezTo>
                          <a:pt x="2930655" y="1348762"/>
                          <a:pt x="3062948" y="1908881"/>
                          <a:pt x="2910468" y="2431659"/>
                        </a:cubicBezTo>
                        <a:cubicBezTo>
                          <a:pt x="2945994" y="2703781"/>
                          <a:pt x="2710471" y="2881383"/>
                          <a:pt x="2425380" y="2916747"/>
                        </a:cubicBezTo>
                        <a:cubicBezTo>
                          <a:pt x="1859335" y="3004386"/>
                          <a:pt x="944877" y="2844068"/>
                          <a:pt x="485088" y="2916747"/>
                        </a:cubicBezTo>
                        <a:cubicBezTo>
                          <a:pt x="211869" y="2866092"/>
                          <a:pt x="-3403" y="2704295"/>
                          <a:pt x="0" y="2431659"/>
                        </a:cubicBezTo>
                        <a:cubicBezTo>
                          <a:pt x="-38581" y="1930065"/>
                          <a:pt x="63341" y="1198112"/>
                          <a:pt x="0" y="485088"/>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 Placeholder 3">
            <a:extLst>
              <a:ext uri="{FF2B5EF4-FFF2-40B4-BE49-F238E27FC236}">
                <a16:creationId xmlns:a16="http://schemas.microsoft.com/office/drawing/2014/main" id="{52EB9CD0-EB74-B70E-63AE-918A871266B0}"/>
              </a:ext>
            </a:extLst>
          </p:cNvPr>
          <p:cNvSpPr txBox="1">
            <a:spLocks/>
          </p:cNvSpPr>
          <p:nvPr/>
        </p:nvSpPr>
        <p:spPr>
          <a:xfrm>
            <a:off x="881161" y="2827782"/>
            <a:ext cx="4485968" cy="738664"/>
          </a:xfrm>
          <a:prstGeom prst="rect">
            <a:avLst/>
          </a:prstGeom>
        </p:spPr>
        <p:txBody>
          <a:bodyPr wrap="square" lIns="0" tIns="0" rIns="0" bIns="0" anchor="t">
            <a:spAutoFit/>
          </a:bodyPr>
          <a:lstStyle>
            <a:lvl1pPr marL="0" indent="0" algn="l" defTabSz="685800" rtl="0" eaLnBrk="1" latinLnBrk="0" hangingPunct="1">
              <a:lnSpc>
                <a:spcPct val="100000"/>
              </a:lnSpc>
              <a:spcBef>
                <a:spcPts val="0"/>
              </a:spcBef>
              <a:buFont typeface="Arial" panose="020B0604020202020204" pitchFamily="34" charset="0"/>
              <a:buNone/>
              <a:defRPr sz="1200" kern="1200">
                <a:solidFill>
                  <a:schemeClr val="tx1"/>
                </a:solidFill>
                <a:latin typeface="+mn-lt"/>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05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9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5pPr>
            <a:lvl6pPr marL="17145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6pPr>
            <a:lvl7pPr marL="20574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7pPr>
            <a:lvl8pPr marL="24003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8pPr>
            <a:lvl9pPr marL="27432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9pPr>
          </a:lstStyle>
          <a:p>
            <a:pPr defTabSz="914378">
              <a:defRPr/>
            </a:pPr>
            <a:r>
              <a:rPr lang="en-GB" sz="2400" b="1" dirty="0">
                <a:solidFill>
                  <a:schemeClr val="bg1"/>
                </a:solidFill>
                <a:latin typeface="Work Sans" pitchFamily="2" charset="77"/>
              </a:rPr>
              <a:t>Provide evidence based resources and programs</a:t>
            </a:r>
            <a:endParaRPr lang="en-GB" sz="1400" dirty="0">
              <a:solidFill>
                <a:schemeClr val="bg1"/>
              </a:solidFill>
            </a:endParaRPr>
          </a:p>
        </p:txBody>
      </p:sp>
      <p:sp>
        <p:nvSpPr>
          <p:cNvPr id="15" name="Rounded Rectangle 14">
            <a:extLst>
              <a:ext uri="{FF2B5EF4-FFF2-40B4-BE49-F238E27FC236}">
                <a16:creationId xmlns:a16="http://schemas.microsoft.com/office/drawing/2014/main" id="{6F1D6DA4-68BA-4356-8822-9CBA8C2C637B}"/>
              </a:ext>
            </a:extLst>
          </p:cNvPr>
          <p:cNvSpPr/>
          <p:nvPr/>
        </p:nvSpPr>
        <p:spPr>
          <a:xfrm>
            <a:off x="558964" y="3946936"/>
            <a:ext cx="5537035" cy="1220847"/>
          </a:xfrm>
          <a:prstGeom prst="roundRect">
            <a:avLst/>
          </a:prstGeom>
          <a:solidFill>
            <a:srgbClr val="002060"/>
          </a:solidFill>
          <a:ln w="38100">
            <a:prstDash val="solid"/>
            <a:extLst>
              <a:ext uri="{C807C97D-BFC1-408E-A445-0C87EB9F89A2}">
                <ask:lineSketchStyleProps xmlns:ask="http://schemas.microsoft.com/office/drawing/2018/sketchyshapes" sd="1219033472">
                  <a:custGeom>
                    <a:avLst/>
                    <a:gdLst>
                      <a:gd name="connsiteX0" fmla="*/ 0 w 2910468"/>
                      <a:gd name="connsiteY0" fmla="*/ 485088 h 2916747"/>
                      <a:gd name="connsiteX1" fmla="*/ 485088 w 2910468"/>
                      <a:gd name="connsiteY1" fmla="*/ 0 h 2916747"/>
                      <a:gd name="connsiteX2" fmla="*/ 2425380 w 2910468"/>
                      <a:gd name="connsiteY2" fmla="*/ 0 h 2916747"/>
                      <a:gd name="connsiteX3" fmla="*/ 2910468 w 2910468"/>
                      <a:gd name="connsiteY3" fmla="*/ 485088 h 2916747"/>
                      <a:gd name="connsiteX4" fmla="*/ 2910468 w 2910468"/>
                      <a:gd name="connsiteY4" fmla="*/ 2431659 h 2916747"/>
                      <a:gd name="connsiteX5" fmla="*/ 2425380 w 2910468"/>
                      <a:gd name="connsiteY5" fmla="*/ 2916747 h 2916747"/>
                      <a:gd name="connsiteX6" fmla="*/ 485088 w 2910468"/>
                      <a:gd name="connsiteY6" fmla="*/ 2916747 h 2916747"/>
                      <a:gd name="connsiteX7" fmla="*/ 0 w 2910468"/>
                      <a:gd name="connsiteY7" fmla="*/ 2431659 h 2916747"/>
                      <a:gd name="connsiteX8" fmla="*/ 0 w 2910468"/>
                      <a:gd name="connsiteY8" fmla="*/ 485088 h 2916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10468" h="2916747" fill="none" extrusionOk="0">
                        <a:moveTo>
                          <a:pt x="0" y="485088"/>
                        </a:moveTo>
                        <a:cubicBezTo>
                          <a:pt x="-6387" y="216148"/>
                          <a:pt x="252755" y="29093"/>
                          <a:pt x="485088" y="0"/>
                        </a:cubicBezTo>
                        <a:cubicBezTo>
                          <a:pt x="713098" y="130954"/>
                          <a:pt x="1525373" y="43574"/>
                          <a:pt x="2425380" y="0"/>
                        </a:cubicBezTo>
                        <a:cubicBezTo>
                          <a:pt x="2703874" y="16307"/>
                          <a:pt x="2920720" y="229739"/>
                          <a:pt x="2910468" y="485088"/>
                        </a:cubicBezTo>
                        <a:cubicBezTo>
                          <a:pt x="2760029" y="1351127"/>
                          <a:pt x="2996347" y="2047022"/>
                          <a:pt x="2910468" y="2431659"/>
                        </a:cubicBezTo>
                        <a:cubicBezTo>
                          <a:pt x="2872540" y="2705794"/>
                          <a:pt x="2685122" y="2911113"/>
                          <a:pt x="2425380" y="2916747"/>
                        </a:cubicBezTo>
                        <a:cubicBezTo>
                          <a:pt x="1641450" y="3071944"/>
                          <a:pt x="1126826" y="3079767"/>
                          <a:pt x="485088" y="2916747"/>
                        </a:cubicBezTo>
                        <a:cubicBezTo>
                          <a:pt x="220216" y="2875698"/>
                          <a:pt x="-22128" y="2712487"/>
                          <a:pt x="0" y="2431659"/>
                        </a:cubicBezTo>
                        <a:cubicBezTo>
                          <a:pt x="64656" y="1692198"/>
                          <a:pt x="-17807" y="1061894"/>
                          <a:pt x="0" y="485088"/>
                        </a:cubicBezTo>
                        <a:close/>
                      </a:path>
                      <a:path w="2910468" h="2916747" stroke="0" extrusionOk="0">
                        <a:moveTo>
                          <a:pt x="0" y="485088"/>
                        </a:moveTo>
                        <a:cubicBezTo>
                          <a:pt x="-34443" y="195936"/>
                          <a:pt x="185793" y="11781"/>
                          <a:pt x="485088" y="0"/>
                        </a:cubicBezTo>
                        <a:cubicBezTo>
                          <a:pt x="811863" y="132882"/>
                          <a:pt x="1608970" y="-84951"/>
                          <a:pt x="2425380" y="0"/>
                        </a:cubicBezTo>
                        <a:cubicBezTo>
                          <a:pt x="2661550" y="30993"/>
                          <a:pt x="2902279" y="262445"/>
                          <a:pt x="2910468" y="485088"/>
                        </a:cubicBezTo>
                        <a:cubicBezTo>
                          <a:pt x="2930655" y="1348762"/>
                          <a:pt x="3062948" y="1908881"/>
                          <a:pt x="2910468" y="2431659"/>
                        </a:cubicBezTo>
                        <a:cubicBezTo>
                          <a:pt x="2945994" y="2703781"/>
                          <a:pt x="2710471" y="2881383"/>
                          <a:pt x="2425380" y="2916747"/>
                        </a:cubicBezTo>
                        <a:cubicBezTo>
                          <a:pt x="1859335" y="3004386"/>
                          <a:pt x="944877" y="2844068"/>
                          <a:pt x="485088" y="2916747"/>
                        </a:cubicBezTo>
                        <a:cubicBezTo>
                          <a:pt x="211869" y="2866092"/>
                          <a:pt x="-3403" y="2704295"/>
                          <a:pt x="0" y="2431659"/>
                        </a:cubicBezTo>
                        <a:cubicBezTo>
                          <a:pt x="-38581" y="1930065"/>
                          <a:pt x="63341" y="1198112"/>
                          <a:pt x="0" y="485088"/>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3">
            <a:extLst>
              <a:ext uri="{FF2B5EF4-FFF2-40B4-BE49-F238E27FC236}">
                <a16:creationId xmlns:a16="http://schemas.microsoft.com/office/drawing/2014/main" id="{56C1DD8D-147C-C653-4B7F-1B00CC90C5D9}"/>
              </a:ext>
            </a:extLst>
          </p:cNvPr>
          <p:cNvSpPr txBox="1">
            <a:spLocks/>
          </p:cNvSpPr>
          <p:nvPr/>
        </p:nvSpPr>
        <p:spPr>
          <a:xfrm>
            <a:off x="881161" y="4365033"/>
            <a:ext cx="4485968" cy="369332"/>
          </a:xfrm>
          <a:prstGeom prst="rect">
            <a:avLst/>
          </a:prstGeom>
        </p:spPr>
        <p:txBody>
          <a:bodyPr wrap="square" lIns="0" tIns="0" rIns="0" bIns="0" anchor="t">
            <a:spAutoFit/>
          </a:bodyPr>
          <a:lstStyle>
            <a:lvl1pPr marL="0" indent="0" algn="l" defTabSz="685800" rtl="0" eaLnBrk="1" latinLnBrk="0" hangingPunct="1">
              <a:lnSpc>
                <a:spcPct val="100000"/>
              </a:lnSpc>
              <a:spcBef>
                <a:spcPts val="0"/>
              </a:spcBef>
              <a:buFont typeface="Arial" panose="020B0604020202020204" pitchFamily="34" charset="0"/>
              <a:buNone/>
              <a:defRPr sz="1200" kern="1200">
                <a:solidFill>
                  <a:schemeClr val="tx1"/>
                </a:solidFill>
                <a:latin typeface="+mn-lt"/>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05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9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5pPr>
            <a:lvl6pPr marL="17145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6pPr>
            <a:lvl7pPr marL="20574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7pPr>
            <a:lvl8pPr marL="24003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8pPr>
            <a:lvl9pPr marL="27432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9pPr>
          </a:lstStyle>
          <a:p>
            <a:pPr defTabSz="914378">
              <a:defRPr/>
            </a:pPr>
            <a:r>
              <a:rPr lang="en-GB" sz="2400" b="1" dirty="0">
                <a:solidFill>
                  <a:schemeClr val="bg1"/>
                </a:solidFill>
                <a:latin typeface="Work Sans" pitchFamily="2" charset="77"/>
              </a:rPr>
              <a:t>Help remove harmful content </a:t>
            </a:r>
            <a:endParaRPr lang="en-GB" sz="1400" dirty="0">
              <a:solidFill>
                <a:schemeClr val="bg1"/>
              </a:solidFill>
            </a:endParaRPr>
          </a:p>
        </p:txBody>
      </p:sp>
      <p:sp>
        <p:nvSpPr>
          <p:cNvPr id="17" name="Rounded Rectangle 16">
            <a:extLst>
              <a:ext uri="{FF2B5EF4-FFF2-40B4-BE49-F238E27FC236}">
                <a16:creationId xmlns:a16="http://schemas.microsoft.com/office/drawing/2014/main" id="{DD1406DD-2966-1CD2-344E-3AA01B5889FB}"/>
              </a:ext>
            </a:extLst>
          </p:cNvPr>
          <p:cNvSpPr/>
          <p:nvPr/>
        </p:nvSpPr>
        <p:spPr>
          <a:xfrm>
            <a:off x="558964" y="5325161"/>
            <a:ext cx="5537035" cy="1220847"/>
          </a:xfrm>
          <a:prstGeom prst="roundRect">
            <a:avLst/>
          </a:prstGeom>
          <a:solidFill>
            <a:srgbClr val="002060"/>
          </a:solidFill>
          <a:ln w="38100">
            <a:prstDash val="solid"/>
            <a:extLst>
              <a:ext uri="{C807C97D-BFC1-408E-A445-0C87EB9F89A2}">
                <ask:lineSketchStyleProps xmlns:ask="http://schemas.microsoft.com/office/drawing/2018/sketchyshapes" sd="1219033472">
                  <a:custGeom>
                    <a:avLst/>
                    <a:gdLst>
                      <a:gd name="connsiteX0" fmla="*/ 0 w 2910468"/>
                      <a:gd name="connsiteY0" fmla="*/ 485088 h 2916747"/>
                      <a:gd name="connsiteX1" fmla="*/ 485088 w 2910468"/>
                      <a:gd name="connsiteY1" fmla="*/ 0 h 2916747"/>
                      <a:gd name="connsiteX2" fmla="*/ 2425380 w 2910468"/>
                      <a:gd name="connsiteY2" fmla="*/ 0 h 2916747"/>
                      <a:gd name="connsiteX3" fmla="*/ 2910468 w 2910468"/>
                      <a:gd name="connsiteY3" fmla="*/ 485088 h 2916747"/>
                      <a:gd name="connsiteX4" fmla="*/ 2910468 w 2910468"/>
                      <a:gd name="connsiteY4" fmla="*/ 2431659 h 2916747"/>
                      <a:gd name="connsiteX5" fmla="*/ 2425380 w 2910468"/>
                      <a:gd name="connsiteY5" fmla="*/ 2916747 h 2916747"/>
                      <a:gd name="connsiteX6" fmla="*/ 485088 w 2910468"/>
                      <a:gd name="connsiteY6" fmla="*/ 2916747 h 2916747"/>
                      <a:gd name="connsiteX7" fmla="*/ 0 w 2910468"/>
                      <a:gd name="connsiteY7" fmla="*/ 2431659 h 2916747"/>
                      <a:gd name="connsiteX8" fmla="*/ 0 w 2910468"/>
                      <a:gd name="connsiteY8" fmla="*/ 485088 h 2916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10468" h="2916747" fill="none" extrusionOk="0">
                        <a:moveTo>
                          <a:pt x="0" y="485088"/>
                        </a:moveTo>
                        <a:cubicBezTo>
                          <a:pt x="-6387" y="216148"/>
                          <a:pt x="252755" y="29093"/>
                          <a:pt x="485088" y="0"/>
                        </a:cubicBezTo>
                        <a:cubicBezTo>
                          <a:pt x="713098" y="130954"/>
                          <a:pt x="1525373" y="43574"/>
                          <a:pt x="2425380" y="0"/>
                        </a:cubicBezTo>
                        <a:cubicBezTo>
                          <a:pt x="2703874" y="16307"/>
                          <a:pt x="2920720" y="229739"/>
                          <a:pt x="2910468" y="485088"/>
                        </a:cubicBezTo>
                        <a:cubicBezTo>
                          <a:pt x="2760029" y="1351127"/>
                          <a:pt x="2996347" y="2047022"/>
                          <a:pt x="2910468" y="2431659"/>
                        </a:cubicBezTo>
                        <a:cubicBezTo>
                          <a:pt x="2872540" y="2705794"/>
                          <a:pt x="2685122" y="2911113"/>
                          <a:pt x="2425380" y="2916747"/>
                        </a:cubicBezTo>
                        <a:cubicBezTo>
                          <a:pt x="1641450" y="3071944"/>
                          <a:pt x="1126826" y="3079767"/>
                          <a:pt x="485088" y="2916747"/>
                        </a:cubicBezTo>
                        <a:cubicBezTo>
                          <a:pt x="220216" y="2875698"/>
                          <a:pt x="-22128" y="2712487"/>
                          <a:pt x="0" y="2431659"/>
                        </a:cubicBezTo>
                        <a:cubicBezTo>
                          <a:pt x="64656" y="1692198"/>
                          <a:pt x="-17807" y="1061894"/>
                          <a:pt x="0" y="485088"/>
                        </a:cubicBezTo>
                        <a:close/>
                      </a:path>
                      <a:path w="2910468" h="2916747" stroke="0" extrusionOk="0">
                        <a:moveTo>
                          <a:pt x="0" y="485088"/>
                        </a:moveTo>
                        <a:cubicBezTo>
                          <a:pt x="-34443" y="195936"/>
                          <a:pt x="185793" y="11781"/>
                          <a:pt x="485088" y="0"/>
                        </a:cubicBezTo>
                        <a:cubicBezTo>
                          <a:pt x="811863" y="132882"/>
                          <a:pt x="1608970" y="-84951"/>
                          <a:pt x="2425380" y="0"/>
                        </a:cubicBezTo>
                        <a:cubicBezTo>
                          <a:pt x="2661550" y="30993"/>
                          <a:pt x="2902279" y="262445"/>
                          <a:pt x="2910468" y="485088"/>
                        </a:cubicBezTo>
                        <a:cubicBezTo>
                          <a:pt x="2930655" y="1348762"/>
                          <a:pt x="3062948" y="1908881"/>
                          <a:pt x="2910468" y="2431659"/>
                        </a:cubicBezTo>
                        <a:cubicBezTo>
                          <a:pt x="2945994" y="2703781"/>
                          <a:pt x="2710471" y="2881383"/>
                          <a:pt x="2425380" y="2916747"/>
                        </a:cubicBezTo>
                        <a:cubicBezTo>
                          <a:pt x="1859335" y="3004386"/>
                          <a:pt x="944877" y="2844068"/>
                          <a:pt x="485088" y="2916747"/>
                        </a:cubicBezTo>
                        <a:cubicBezTo>
                          <a:pt x="211869" y="2866092"/>
                          <a:pt x="-3403" y="2704295"/>
                          <a:pt x="0" y="2431659"/>
                        </a:cubicBezTo>
                        <a:cubicBezTo>
                          <a:pt x="-38581" y="1930065"/>
                          <a:pt x="63341" y="1198112"/>
                          <a:pt x="0" y="485088"/>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Placeholder 3">
            <a:extLst>
              <a:ext uri="{FF2B5EF4-FFF2-40B4-BE49-F238E27FC236}">
                <a16:creationId xmlns:a16="http://schemas.microsoft.com/office/drawing/2014/main" id="{4B15F4B9-014F-2AE2-1783-B8251BBD1259}"/>
              </a:ext>
            </a:extLst>
          </p:cNvPr>
          <p:cNvSpPr txBox="1">
            <a:spLocks/>
          </p:cNvSpPr>
          <p:nvPr/>
        </p:nvSpPr>
        <p:spPr>
          <a:xfrm>
            <a:off x="881161" y="5584234"/>
            <a:ext cx="4366700" cy="738664"/>
          </a:xfrm>
          <a:prstGeom prst="rect">
            <a:avLst/>
          </a:prstGeom>
        </p:spPr>
        <p:txBody>
          <a:bodyPr wrap="square" lIns="0" tIns="0" rIns="0" bIns="0" anchor="t">
            <a:spAutoFit/>
          </a:bodyPr>
          <a:lstStyle>
            <a:lvl1pPr marL="0" indent="0" algn="l" defTabSz="685800" rtl="0" eaLnBrk="1" latinLnBrk="0" hangingPunct="1">
              <a:lnSpc>
                <a:spcPct val="100000"/>
              </a:lnSpc>
              <a:spcBef>
                <a:spcPts val="0"/>
              </a:spcBef>
              <a:buFont typeface="Arial" panose="020B0604020202020204" pitchFamily="34" charset="0"/>
              <a:buNone/>
              <a:defRPr sz="1200" kern="1200">
                <a:solidFill>
                  <a:schemeClr val="tx1"/>
                </a:solidFill>
                <a:latin typeface="+mn-lt"/>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05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9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5pPr>
            <a:lvl6pPr marL="17145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6pPr>
            <a:lvl7pPr marL="20574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7pPr>
            <a:lvl8pPr marL="24003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8pPr>
            <a:lvl9pPr marL="27432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9pPr>
          </a:lstStyle>
          <a:p>
            <a:pPr defTabSz="914378">
              <a:defRPr/>
            </a:pPr>
            <a:r>
              <a:rPr lang="en-GB" sz="2400" b="1" dirty="0">
                <a:solidFill>
                  <a:schemeClr val="bg1"/>
                </a:solidFill>
                <a:latin typeface="Work Sans" pitchFamily="2" charset="77"/>
              </a:rPr>
              <a:t>Keep tech companies accountable</a:t>
            </a:r>
            <a:endParaRPr lang="en-GB" sz="1400" dirty="0">
              <a:solidFill>
                <a:schemeClr val="bg1"/>
              </a:solidFill>
            </a:endParaRPr>
          </a:p>
        </p:txBody>
      </p:sp>
      <p:grpSp>
        <p:nvGrpSpPr>
          <p:cNvPr id="14" name="Group 13">
            <a:extLst>
              <a:ext uri="{FF2B5EF4-FFF2-40B4-BE49-F238E27FC236}">
                <a16:creationId xmlns:a16="http://schemas.microsoft.com/office/drawing/2014/main" id="{848FE742-55FB-9770-EA7D-C85FE0E21DBD}"/>
              </a:ext>
            </a:extLst>
          </p:cNvPr>
          <p:cNvGrpSpPr/>
          <p:nvPr/>
        </p:nvGrpSpPr>
        <p:grpSpPr>
          <a:xfrm>
            <a:off x="4904577" y="1928127"/>
            <a:ext cx="8144490" cy="4754070"/>
            <a:chOff x="5251139" y="2764058"/>
            <a:chExt cx="7107542" cy="4093942"/>
          </a:xfrm>
        </p:grpSpPr>
        <p:pic>
          <p:nvPicPr>
            <p:cNvPr id="5" name="Picture 4">
              <a:extLst>
                <a:ext uri="{FF2B5EF4-FFF2-40B4-BE49-F238E27FC236}">
                  <a16:creationId xmlns:a16="http://schemas.microsoft.com/office/drawing/2014/main" id="{418FA745-E77F-F934-E270-3778D2E891BE}"/>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51139" y="2764058"/>
              <a:ext cx="7107542" cy="4093942"/>
            </a:xfrm>
            <a:prstGeom prst="rect">
              <a:avLst/>
            </a:prstGeom>
            <a:effectLst>
              <a:outerShdw blurRad="254000" sx="102000" sy="102000" algn="ctr" rotWithShape="0">
                <a:prstClr val="black">
                  <a:alpha val="20000"/>
                </a:prstClr>
              </a:outerShdw>
            </a:effectLst>
          </p:spPr>
        </p:pic>
        <p:pic>
          <p:nvPicPr>
            <p:cNvPr id="7" name="Picture Placeholder 9" descr="Graphical user interface, website&#10;&#10;Description automatically generated">
              <a:extLst>
                <a:ext uri="{FF2B5EF4-FFF2-40B4-BE49-F238E27FC236}">
                  <a16:creationId xmlns:a16="http://schemas.microsoft.com/office/drawing/2014/main" id="{4A0A0F90-8FE9-D920-34D1-C07FE3FE860C}"/>
                </a:ext>
              </a:extLst>
            </p:cNvPr>
            <p:cNvPicPr>
              <a:picLocks noChangeAspect="1"/>
            </p:cNvPicPr>
            <p:nvPr/>
          </p:nvPicPr>
          <p:blipFill>
            <a:blip r:embed="rId5">
              <a:extLst>
                <a:ext uri="{28A0092B-C50C-407E-A947-70E740481C1C}">
                  <a14:useLocalDpi xmlns:a14="http://schemas.microsoft.com/office/drawing/2010/main" val="0"/>
                </a:ext>
              </a:extLst>
            </a:blip>
            <a:srcRect l="1341" r="1341"/>
            <a:stretch>
              <a:fillRect/>
            </a:stretch>
          </p:blipFill>
          <p:spPr>
            <a:xfrm>
              <a:off x="6156961" y="3090311"/>
              <a:ext cx="5295899" cy="3307300"/>
            </a:xfrm>
            <a:prstGeom prst="rect">
              <a:avLst/>
            </a:prstGeom>
          </p:spPr>
        </p:pic>
      </p:grpSp>
      <p:pic>
        <p:nvPicPr>
          <p:cNvPr id="19" name="Picture 18" descr="A blue square with a white thumb up symbol&#10;&#10;Description automatically generated">
            <a:extLst>
              <a:ext uri="{FF2B5EF4-FFF2-40B4-BE49-F238E27FC236}">
                <a16:creationId xmlns:a16="http://schemas.microsoft.com/office/drawing/2014/main" id="{DE92491D-FBFE-4D95-7BEF-35B04D0FAE1A}"/>
              </a:ext>
            </a:extLst>
          </p:cNvPr>
          <p:cNvPicPr>
            <a:picLocks noChangeAspect="1"/>
          </p:cNvPicPr>
          <p:nvPr/>
        </p:nvPicPr>
        <p:blipFill>
          <a:blip r:embed="rId6"/>
          <a:stretch>
            <a:fillRect/>
          </a:stretch>
        </p:blipFill>
        <p:spPr>
          <a:xfrm>
            <a:off x="10740083" y="458478"/>
            <a:ext cx="960055" cy="906150"/>
          </a:xfrm>
          <a:prstGeom prst="rect">
            <a:avLst/>
          </a:prstGeom>
          <a:effectLst>
            <a:reflection blurRad="6350" stA="52000" endA="300" endPos="35000" dir="5400000" sy="-100000" algn="bl" rotWithShape="0"/>
          </a:effectLst>
        </p:spPr>
      </p:pic>
    </p:spTree>
    <p:extLst>
      <p:ext uri="{BB962C8B-B14F-4D97-AF65-F5344CB8AC3E}">
        <p14:creationId xmlns:p14="http://schemas.microsoft.com/office/powerpoint/2010/main" val="10447543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178CC1EE-F416-CACA-8AEB-B1B1471D9568}"/>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20DD1B53-3468-4C77-8B75-2EDD1D294C59}"/>
              </a:ext>
            </a:extLst>
          </p:cNvPr>
          <p:cNvSpPr txBox="1"/>
          <p:nvPr/>
        </p:nvSpPr>
        <p:spPr>
          <a:xfrm>
            <a:off x="452950" y="471188"/>
            <a:ext cx="5761584" cy="1220847"/>
          </a:xfrm>
          <a:prstGeom prst="rect">
            <a:avLst/>
          </a:prstGeom>
          <a:noFill/>
        </p:spPr>
        <p:txBody>
          <a:bodyPr wrap="square" rtlCol="0">
            <a:spAutoFit/>
          </a:bodyPr>
          <a:lstStyle/>
          <a:p>
            <a:pPr>
              <a:lnSpc>
                <a:spcPts val="4400"/>
              </a:lnSpc>
            </a:pPr>
            <a:r>
              <a:rPr lang="en-US" sz="4000" b="1" dirty="0">
                <a:solidFill>
                  <a:srgbClr val="BDAED5"/>
                </a:solidFill>
                <a:latin typeface="Work Sans" pitchFamily="2" charset="77"/>
              </a:rPr>
              <a:t>What</a:t>
            </a:r>
            <a:r>
              <a:rPr lang="en-US" sz="4000" b="1" dirty="0">
                <a:solidFill>
                  <a:schemeClr val="bg1"/>
                </a:solidFill>
                <a:latin typeface="Work Sans" pitchFamily="2" charset="77"/>
              </a:rPr>
              <a:t> is </a:t>
            </a:r>
          </a:p>
          <a:p>
            <a:pPr>
              <a:lnSpc>
                <a:spcPts val="4400"/>
              </a:lnSpc>
            </a:pPr>
            <a:r>
              <a:rPr lang="en-US" sz="4000" b="1" dirty="0">
                <a:solidFill>
                  <a:schemeClr val="bg1"/>
                </a:solidFill>
                <a:latin typeface="Work Sans" pitchFamily="2" charset="77"/>
              </a:rPr>
              <a:t>Safer Internet Day? </a:t>
            </a:r>
          </a:p>
        </p:txBody>
      </p:sp>
      <p:sp>
        <p:nvSpPr>
          <p:cNvPr id="14" name="Rounded Rectangle 13">
            <a:extLst>
              <a:ext uri="{FF2B5EF4-FFF2-40B4-BE49-F238E27FC236}">
                <a16:creationId xmlns:a16="http://schemas.microsoft.com/office/drawing/2014/main" id="{9974D781-D11F-2A69-0A84-2E146E61C738}"/>
              </a:ext>
            </a:extLst>
          </p:cNvPr>
          <p:cNvSpPr/>
          <p:nvPr/>
        </p:nvSpPr>
        <p:spPr>
          <a:xfrm>
            <a:off x="662911" y="1978957"/>
            <a:ext cx="10963031" cy="3159099"/>
          </a:xfrm>
          <a:prstGeom prst="roundRect">
            <a:avLst/>
          </a:prstGeom>
          <a:solidFill>
            <a:srgbClr val="002060"/>
          </a:solidFill>
          <a:ln w="38100">
            <a:prstDash val="solid"/>
            <a:extLst>
              <a:ext uri="{C807C97D-BFC1-408E-A445-0C87EB9F89A2}">
                <ask:lineSketchStyleProps xmlns:ask="http://schemas.microsoft.com/office/drawing/2018/sketchyshapes" sd="1219033472">
                  <a:custGeom>
                    <a:avLst/>
                    <a:gdLst>
                      <a:gd name="connsiteX0" fmla="*/ 0 w 2910468"/>
                      <a:gd name="connsiteY0" fmla="*/ 485088 h 2916747"/>
                      <a:gd name="connsiteX1" fmla="*/ 485088 w 2910468"/>
                      <a:gd name="connsiteY1" fmla="*/ 0 h 2916747"/>
                      <a:gd name="connsiteX2" fmla="*/ 2425380 w 2910468"/>
                      <a:gd name="connsiteY2" fmla="*/ 0 h 2916747"/>
                      <a:gd name="connsiteX3" fmla="*/ 2910468 w 2910468"/>
                      <a:gd name="connsiteY3" fmla="*/ 485088 h 2916747"/>
                      <a:gd name="connsiteX4" fmla="*/ 2910468 w 2910468"/>
                      <a:gd name="connsiteY4" fmla="*/ 2431659 h 2916747"/>
                      <a:gd name="connsiteX5" fmla="*/ 2425380 w 2910468"/>
                      <a:gd name="connsiteY5" fmla="*/ 2916747 h 2916747"/>
                      <a:gd name="connsiteX6" fmla="*/ 485088 w 2910468"/>
                      <a:gd name="connsiteY6" fmla="*/ 2916747 h 2916747"/>
                      <a:gd name="connsiteX7" fmla="*/ 0 w 2910468"/>
                      <a:gd name="connsiteY7" fmla="*/ 2431659 h 2916747"/>
                      <a:gd name="connsiteX8" fmla="*/ 0 w 2910468"/>
                      <a:gd name="connsiteY8" fmla="*/ 485088 h 2916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10468" h="2916747" fill="none" extrusionOk="0">
                        <a:moveTo>
                          <a:pt x="0" y="485088"/>
                        </a:moveTo>
                        <a:cubicBezTo>
                          <a:pt x="-6387" y="216148"/>
                          <a:pt x="252755" y="29093"/>
                          <a:pt x="485088" y="0"/>
                        </a:cubicBezTo>
                        <a:cubicBezTo>
                          <a:pt x="713098" y="130954"/>
                          <a:pt x="1525373" y="43574"/>
                          <a:pt x="2425380" y="0"/>
                        </a:cubicBezTo>
                        <a:cubicBezTo>
                          <a:pt x="2703874" y="16307"/>
                          <a:pt x="2920720" y="229739"/>
                          <a:pt x="2910468" y="485088"/>
                        </a:cubicBezTo>
                        <a:cubicBezTo>
                          <a:pt x="2760029" y="1351127"/>
                          <a:pt x="2996347" y="2047022"/>
                          <a:pt x="2910468" y="2431659"/>
                        </a:cubicBezTo>
                        <a:cubicBezTo>
                          <a:pt x="2872540" y="2705794"/>
                          <a:pt x="2685122" y="2911113"/>
                          <a:pt x="2425380" y="2916747"/>
                        </a:cubicBezTo>
                        <a:cubicBezTo>
                          <a:pt x="1641450" y="3071944"/>
                          <a:pt x="1126826" y="3079767"/>
                          <a:pt x="485088" y="2916747"/>
                        </a:cubicBezTo>
                        <a:cubicBezTo>
                          <a:pt x="220216" y="2875698"/>
                          <a:pt x="-22128" y="2712487"/>
                          <a:pt x="0" y="2431659"/>
                        </a:cubicBezTo>
                        <a:cubicBezTo>
                          <a:pt x="64656" y="1692198"/>
                          <a:pt x="-17807" y="1061894"/>
                          <a:pt x="0" y="485088"/>
                        </a:cubicBezTo>
                        <a:close/>
                      </a:path>
                      <a:path w="2910468" h="2916747" stroke="0" extrusionOk="0">
                        <a:moveTo>
                          <a:pt x="0" y="485088"/>
                        </a:moveTo>
                        <a:cubicBezTo>
                          <a:pt x="-34443" y="195936"/>
                          <a:pt x="185793" y="11781"/>
                          <a:pt x="485088" y="0"/>
                        </a:cubicBezTo>
                        <a:cubicBezTo>
                          <a:pt x="811863" y="132882"/>
                          <a:pt x="1608970" y="-84951"/>
                          <a:pt x="2425380" y="0"/>
                        </a:cubicBezTo>
                        <a:cubicBezTo>
                          <a:pt x="2661550" y="30993"/>
                          <a:pt x="2902279" y="262445"/>
                          <a:pt x="2910468" y="485088"/>
                        </a:cubicBezTo>
                        <a:cubicBezTo>
                          <a:pt x="2930655" y="1348762"/>
                          <a:pt x="3062948" y="1908881"/>
                          <a:pt x="2910468" y="2431659"/>
                        </a:cubicBezTo>
                        <a:cubicBezTo>
                          <a:pt x="2945994" y="2703781"/>
                          <a:pt x="2710471" y="2881383"/>
                          <a:pt x="2425380" y="2916747"/>
                        </a:cubicBezTo>
                        <a:cubicBezTo>
                          <a:pt x="1859335" y="3004386"/>
                          <a:pt x="944877" y="2844068"/>
                          <a:pt x="485088" y="2916747"/>
                        </a:cubicBezTo>
                        <a:cubicBezTo>
                          <a:pt x="211869" y="2866092"/>
                          <a:pt x="-3403" y="2704295"/>
                          <a:pt x="0" y="2431659"/>
                        </a:cubicBezTo>
                        <a:cubicBezTo>
                          <a:pt x="-38581" y="1930065"/>
                          <a:pt x="63341" y="1198112"/>
                          <a:pt x="0" y="485088"/>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id="{1D4FC3DE-4FCC-8C75-9475-55A8AE1FEE52}"/>
              </a:ext>
            </a:extLst>
          </p:cNvPr>
          <p:cNvSpPr txBox="1"/>
          <p:nvPr/>
        </p:nvSpPr>
        <p:spPr>
          <a:xfrm>
            <a:off x="831668" y="1949289"/>
            <a:ext cx="10431417" cy="3082511"/>
          </a:xfrm>
          <a:prstGeom prst="rect">
            <a:avLst/>
          </a:prstGeom>
          <a:noFill/>
        </p:spPr>
        <p:txBody>
          <a:bodyPr wrap="square" rtlCol="0">
            <a:spAutoFit/>
          </a:bodyPr>
          <a:lstStyle/>
          <a:p>
            <a:pPr marL="571500" indent="-571500">
              <a:lnSpc>
                <a:spcPct val="150000"/>
              </a:lnSpc>
              <a:buFont typeface="Arial" panose="020B0604020202020204" pitchFamily="34" charset="0"/>
              <a:buChar char="•"/>
            </a:pPr>
            <a:r>
              <a:rPr lang="en-US" sz="2200" dirty="0">
                <a:solidFill>
                  <a:schemeClr val="bg1"/>
                </a:solidFill>
                <a:latin typeface="Work Sans Medium" pitchFamily="2" charset="77"/>
              </a:rPr>
              <a:t>Global day of action celebrated in 180 countries to raise awareness of online safety and the need to adapt our online safety practices to the ever-evolving digital landscape.</a:t>
            </a:r>
          </a:p>
          <a:p>
            <a:pPr marL="571500" indent="-571500">
              <a:lnSpc>
                <a:spcPct val="150000"/>
              </a:lnSpc>
              <a:buFont typeface="Arial" panose="020B0604020202020204" pitchFamily="34" charset="0"/>
              <a:buChar char="•"/>
            </a:pPr>
            <a:r>
              <a:rPr lang="en-US" sz="2200" dirty="0">
                <a:solidFill>
                  <a:schemeClr val="bg1"/>
                </a:solidFill>
                <a:latin typeface="Work Sans Medium" pitchFamily="2" charset="77"/>
              </a:rPr>
              <a:t>eSafety leads the day in Australia. </a:t>
            </a:r>
          </a:p>
          <a:p>
            <a:pPr marL="571500" indent="-571500">
              <a:lnSpc>
                <a:spcPct val="150000"/>
              </a:lnSpc>
              <a:buFont typeface="Arial" panose="020B0604020202020204" pitchFamily="34" charset="0"/>
              <a:buChar char="•"/>
            </a:pPr>
            <a:r>
              <a:rPr lang="en-US" sz="2200" dirty="0">
                <a:solidFill>
                  <a:schemeClr val="bg1"/>
                </a:solidFill>
                <a:latin typeface="Work Sans Medium" pitchFamily="2" charset="77"/>
              </a:rPr>
              <a:t>This Safer Internet Day, eSafety is calling on all Australians to help make the internet a safer, more positive place. </a:t>
            </a:r>
          </a:p>
        </p:txBody>
      </p:sp>
      <p:pic>
        <p:nvPicPr>
          <p:cNvPr id="19" name="Graphic 18">
            <a:extLst>
              <a:ext uri="{FF2B5EF4-FFF2-40B4-BE49-F238E27FC236}">
                <a16:creationId xmlns:a16="http://schemas.microsoft.com/office/drawing/2014/main" id="{68F2DB4F-1622-8577-C609-48F111572E3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52949" y="6029904"/>
            <a:ext cx="2451129" cy="394365"/>
          </a:xfrm>
          <a:prstGeom prst="rect">
            <a:avLst/>
          </a:prstGeom>
        </p:spPr>
      </p:pic>
      <p:pic>
        <p:nvPicPr>
          <p:cNvPr id="5" name="Picture 4">
            <a:extLst>
              <a:ext uri="{FF2B5EF4-FFF2-40B4-BE49-F238E27FC236}">
                <a16:creationId xmlns:a16="http://schemas.microsoft.com/office/drawing/2014/main" id="{E9BC6D28-5CA2-AA84-3713-2891AAF0B8A8}"/>
              </a:ext>
            </a:extLst>
          </p:cNvPr>
          <p:cNvPicPr>
            <a:picLocks noChangeAspect="1"/>
          </p:cNvPicPr>
          <p:nvPr/>
        </p:nvPicPr>
        <p:blipFill>
          <a:blip r:embed="rId6"/>
          <a:stretch>
            <a:fillRect/>
          </a:stretch>
        </p:blipFill>
        <p:spPr>
          <a:xfrm>
            <a:off x="7600216" y="3472542"/>
            <a:ext cx="4424869" cy="4424869"/>
          </a:xfrm>
          <a:prstGeom prst="rect">
            <a:avLst/>
          </a:prstGeom>
        </p:spPr>
      </p:pic>
    </p:spTree>
    <p:extLst>
      <p:ext uri="{BB962C8B-B14F-4D97-AF65-F5344CB8AC3E}">
        <p14:creationId xmlns:p14="http://schemas.microsoft.com/office/powerpoint/2010/main" val="21000566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A0885E1F-0A9A-F201-A876-26B3E7E17559}"/>
            </a:ext>
          </a:extLst>
        </p:cNvPr>
        <p:cNvGrpSpPr/>
        <p:nvPr/>
      </p:nvGrpSpPr>
      <p:grpSpPr>
        <a:xfrm>
          <a:off x="0" y="0"/>
          <a:ext cx="0" cy="0"/>
          <a:chOff x="0" y="0"/>
          <a:chExt cx="0" cy="0"/>
        </a:xfrm>
      </p:grpSpPr>
      <p:pic>
        <p:nvPicPr>
          <p:cNvPr id="3" name="Picture 2" descr="A screen shot of a cell phone&#10;&#10;Description automatically generated">
            <a:extLst>
              <a:ext uri="{FF2B5EF4-FFF2-40B4-BE49-F238E27FC236}">
                <a16:creationId xmlns:a16="http://schemas.microsoft.com/office/drawing/2014/main" id="{1D20187B-6671-9D7F-25CA-3BD252178DFE}"/>
              </a:ext>
            </a:extLst>
          </p:cNvPr>
          <p:cNvPicPr>
            <a:picLocks noChangeAspect="1"/>
          </p:cNvPicPr>
          <p:nvPr/>
        </p:nvPicPr>
        <p:blipFill>
          <a:blip r:embed="rId4"/>
          <a:stretch>
            <a:fillRect/>
          </a:stretch>
        </p:blipFill>
        <p:spPr>
          <a:xfrm>
            <a:off x="148116" y="451733"/>
            <a:ext cx="3726466" cy="6145293"/>
          </a:xfrm>
          <a:prstGeom prst="rect">
            <a:avLst/>
          </a:prstGeom>
        </p:spPr>
      </p:pic>
      <p:sp>
        <p:nvSpPr>
          <p:cNvPr id="7" name="TextBox 6">
            <a:extLst>
              <a:ext uri="{FF2B5EF4-FFF2-40B4-BE49-F238E27FC236}">
                <a16:creationId xmlns:a16="http://schemas.microsoft.com/office/drawing/2014/main" id="{28530518-66F5-9FB8-5BF4-EA37A0969CE4}"/>
              </a:ext>
            </a:extLst>
          </p:cNvPr>
          <p:cNvSpPr txBox="1"/>
          <p:nvPr/>
        </p:nvSpPr>
        <p:spPr>
          <a:xfrm>
            <a:off x="4018761" y="815340"/>
            <a:ext cx="7578880" cy="1220847"/>
          </a:xfrm>
          <a:prstGeom prst="rect">
            <a:avLst/>
          </a:prstGeom>
          <a:noFill/>
        </p:spPr>
        <p:txBody>
          <a:bodyPr wrap="square" rtlCol="0">
            <a:spAutoFit/>
          </a:bodyPr>
          <a:lstStyle/>
          <a:p>
            <a:pPr>
              <a:lnSpc>
                <a:spcPts val="4400"/>
              </a:lnSpc>
            </a:pPr>
            <a:r>
              <a:rPr lang="en-US" sz="4000" b="1" dirty="0">
                <a:solidFill>
                  <a:srgbClr val="BDAED5"/>
                </a:solidFill>
                <a:latin typeface="Work Sans" pitchFamily="2" charset="77"/>
              </a:rPr>
              <a:t>Why</a:t>
            </a:r>
            <a:r>
              <a:rPr lang="en-US" sz="4000" b="1" dirty="0">
                <a:solidFill>
                  <a:schemeClr val="bg1"/>
                </a:solidFill>
                <a:latin typeface="Work Sans" pitchFamily="2" charset="77"/>
              </a:rPr>
              <a:t> is Safer Internet Day </a:t>
            </a:r>
          </a:p>
          <a:p>
            <a:pPr>
              <a:lnSpc>
                <a:spcPts val="4400"/>
              </a:lnSpc>
            </a:pPr>
            <a:r>
              <a:rPr lang="en-US" sz="4000" b="1" dirty="0">
                <a:solidFill>
                  <a:schemeClr val="bg1"/>
                </a:solidFill>
                <a:latin typeface="Work Sans" pitchFamily="2" charset="77"/>
              </a:rPr>
              <a:t>so important? </a:t>
            </a:r>
          </a:p>
        </p:txBody>
      </p:sp>
      <p:pic>
        <p:nvPicPr>
          <p:cNvPr id="22" name="Picture 21" descr="A purple and yellow emoji&#10;&#10;Description automatically generated">
            <a:extLst>
              <a:ext uri="{FF2B5EF4-FFF2-40B4-BE49-F238E27FC236}">
                <a16:creationId xmlns:a16="http://schemas.microsoft.com/office/drawing/2014/main" id="{EAF2EB59-628A-010A-B816-E7D2BBA8EB31}"/>
              </a:ext>
            </a:extLst>
          </p:cNvPr>
          <p:cNvPicPr>
            <a:picLocks noChangeAspect="1"/>
          </p:cNvPicPr>
          <p:nvPr/>
        </p:nvPicPr>
        <p:blipFill>
          <a:blip r:embed="rId5"/>
          <a:stretch>
            <a:fillRect/>
          </a:stretch>
        </p:blipFill>
        <p:spPr>
          <a:xfrm>
            <a:off x="822099" y="2527161"/>
            <a:ext cx="2415600" cy="2415600"/>
          </a:xfrm>
          <a:prstGeom prst="rect">
            <a:avLst/>
          </a:prstGeom>
        </p:spPr>
      </p:pic>
      <p:pic>
        <p:nvPicPr>
          <p:cNvPr id="24" name="Picture 23" descr="A rainbow emoji with text overlay&#10;&#10;Description automatically generated">
            <a:extLst>
              <a:ext uri="{FF2B5EF4-FFF2-40B4-BE49-F238E27FC236}">
                <a16:creationId xmlns:a16="http://schemas.microsoft.com/office/drawing/2014/main" id="{4CC9EE28-4A57-0146-D57A-9D404543EC12}"/>
              </a:ext>
            </a:extLst>
          </p:cNvPr>
          <p:cNvPicPr>
            <a:picLocks noChangeAspect="1"/>
          </p:cNvPicPr>
          <p:nvPr/>
        </p:nvPicPr>
        <p:blipFill>
          <a:blip r:embed="rId6"/>
          <a:stretch>
            <a:fillRect/>
          </a:stretch>
        </p:blipFill>
        <p:spPr>
          <a:xfrm>
            <a:off x="8357817" y="2527161"/>
            <a:ext cx="2414834" cy="2414834"/>
          </a:xfrm>
          <a:prstGeom prst="rect">
            <a:avLst/>
          </a:prstGeom>
        </p:spPr>
      </p:pic>
      <p:pic>
        <p:nvPicPr>
          <p:cNvPr id="26" name="Picture 25" descr="A yellow and pink face with white text&#10;&#10;Description automatically generated">
            <a:extLst>
              <a:ext uri="{FF2B5EF4-FFF2-40B4-BE49-F238E27FC236}">
                <a16:creationId xmlns:a16="http://schemas.microsoft.com/office/drawing/2014/main" id="{5CCBB6FF-5686-BBB1-0D1A-2D84B85E713E}"/>
              </a:ext>
            </a:extLst>
          </p:cNvPr>
          <p:cNvPicPr>
            <a:picLocks noChangeAspect="1"/>
          </p:cNvPicPr>
          <p:nvPr/>
        </p:nvPicPr>
        <p:blipFill>
          <a:blip r:embed="rId7"/>
          <a:stretch>
            <a:fillRect/>
          </a:stretch>
        </p:blipFill>
        <p:spPr>
          <a:xfrm>
            <a:off x="10868956" y="2527161"/>
            <a:ext cx="2415600" cy="2415600"/>
          </a:xfrm>
          <a:prstGeom prst="rect">
            <a:avLst/>
          </a:prstGeom>
        </p:spPr>
      </p:pic>
      <p:pic>
        <p:nvPicPr>
          <p:cNvPr id="28" name="Picture 27" descr="A yellow face with black text&#10;&#10;Description automatically generated">
            <a:extLst>
              <a:ext uri="{FF2B5EF4-FFF2-40B4-BE49-F238E27FC236}">
                <a16:creationId xmlns:a16="http://schemas.microsoft.com/office/drawing/2014/main" id="{DE9CBC1E-C2B6-84DB-33F5-FA9F81B69D42}"/>
              </a:ext>
            </a:extLst>
          </p:cNvPr>
          <p:cNvPicPr>
            <a:picLocks noChangeAspect="1"/>
          </p:cNvPicPr>
          <p:nvPr/>
        </p:nvPicPr>
        <p:blipFill>
          <a:blip r:embed="rId8"/>
          <a:stretch>
            <a:fillRect/>
          </a:stretch>
        </p:blipFill>
        <p:spPr>
          <a:xfrm>
            <a:off x="3334005" y="2527161"/>
            <a:ext cx="2415600" cy="2415600"/>
          </a:xfrm>
          <a:prstGeom prst="rect">
            <a:avLst/>
          </a:prstGeom>
        </p:spPr>
      </p:pic>
      <p:pic>
        <p:nvPicPr>
          <p:cNvPr id="30" name="Picture 29" descr="A yellow and green smiley face with headphones&#10;&#10;Description automatically generated">
            <a:extLst>
              <a:ext uri="{FF2B5EF4-FFF2-40B4-BE49-F238E27FC236}">
                <a16:creationId xmlns:a16="http://schemas.microsoft.com/office/drawing/2014/main" id="{CC53043C-0C56-2F26-6CB9-7A27F67DFBF3}"/>
              </a:ext>
            </a:extLst>
          </p:cNvPr>
          <p:cNvPicPr>
            <a:picLocks noChangeAspect="1"/>
          </p:cNvPicPr>
          <p:nvPr/>
        </p:nvPicPr>
        <p:blipFill>
          <a:blip r:embed="rId9"/>
          <a:stretch>
            <a:fillRect/>
          </a:stretch>
        </p:blipFill>
        <p:spPr>
          <a:xfrm>
            <a:off x="5845911" y="2527161"/>
            <a:ext cx="2415600" cy="2415600"/>
          </a:xfrm>
          <a:prstGeom prst="rect">
            <a:avLst/>
          </a:prstGeom>
        </p:spPr>
      </p:pic>
    </p:spTree>
    <p:extLst>
      <p:ext uri="{BB962C8B-B14F-4D97-AF65-F5344CB8AC3E}">
        <p14:creationId xmlns:p14="http://schemas.microsoft.com/office/powerpoint/2010/main" val="14743658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4" name="Rounded Rectangle 33">
            <a:extLst>
              <a:ext uri="{FF2B5EF4-FFF2-40B4-BE49-F238E27FC236}">
                <a16:creationId xmlns:a16="http://schemas.microsoft.com/office/drawing/2014/main" id="{CB563AE3-FC75-0815-4523-CED299672E4D}"/>
              </a:ext>
            </a:extLst>
          </p:cNvPr>
          <p:cNvSpPr/>
          <p:nvPr/>
        </p:nvSpPr>
        <p:spPr>
          <a:xfrm>
            <a:off x="546449" y="3588273"/>
            <a:ext cx="1980157" cy="1788399"/>
          </a:xfrm>
          <a:prstGeom prst="roundRect">
            <a:avLst/>
          </a:prstGeom>
          <a:solidFill>
            <a:srgbClr val="002060"/>
          </a:solidFill>
          <a:ln w="38100">
            <a:prstDash val="solid"/>
            <a:extLst>
              <a:ext uri="{C807C97D-BFC1-408E-A445-0C87EB9F89A2}">
                <ask:lineSketchStyleProps xmlns:ask="http://schemas.microsoft.com/office/drawing/2018/sketchyshapes" sd="1219033472">
                  <a:custGeom>
                    <a:avLst/>
                    <a:gdLst>
                      <a:gd name="connsiteX0" fmla="*/ 0 w 2910468"/>
                      <a:gd name="connsiteY0" fmla="*/ 485088 h 2916747"/>
                      <a:gd name="connsiteX1" fmla="*/ 485088 w 2910468"/>
                      <a:gd name="connsiteY1" fmla="*/ 0 h 2916747"/>
                      <a:gd name="connsiteX2" fmla="*/ 2425380 w 2910468"/>
                      <a:gd name="connsiteY2" fmla="*/ 0 h 2916747"/>
                      <a:gd name="connsiteX3" fmla="*/ 2910468 w 2910468"/>
                      <a:gd name="connsiteY3" fmla="*/ 485088 h 2916747"/>
                      <a:gd name="connsiteX4" fmla="*/ 2910468 w 2910468"/>
                      <a:gd name="connsiteY4" fmla="*/ 2431659 h 2916747"/>
                      <a:gd name="connsiteX5" fmla="*/ 2425380 w 2910468"/>
                      <a:gd name="connsiteY5" fmla="*/ 2916747 h 2916747"/>
                      <a:gd name="connsiteX6" fmla="*/ 485088 w 2910468"/>
                      <a:gd name="connsiteY6" fmla="*/ 2916747 h 2916747"/>
                      <a:gd name="connsiteX7" fmla="*/ 0 w 2910468"/>
                      <a:gd name="connsiteY7" fmla="*/ 2431659 h 2916747"/>
                      <a:gd name="connsiteX8" fmla="*/ 0 w 2910468"/>
                      <a:gd name="connsiteY8" fmla="*/ 485088 h 2916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10468" h="2916747" fill="none" extrusionOk="0">
                        <a:moveTo>
                          <a:pt x="0" y="485088"/>
                        </a:moveTo>
                        <a:cubicBezTo>
                          <a:pt x="-6387" y="216148"/>
                          <a:pt x="252755" y="29093"/>
                          <a:pt x="485088" y="0"/>
                        </a:cubicBezTo>
                        <a:cubicBezTo>
                          <a:pt x="713098" y="130954"/>
                          <a:pt x="1525373" y="43574"/>
                          <a:pt x="2425380" y="0"/>
                        </a:cubicBezTo>
                        <a:cubicBezTo>
                          <a:pt x="2703874" y="16307"/>
                          <a:pt x="2920720" y="229739"/>
                          <a:pt x="2910468" y="485088"/>
                        </a:cubicBezTo>
                        <a:cubicBezTo>
                          <a:pt x="2760029" y="1351127"/>
                          <a:pt x="2996347" y="2047022"/>
                          <a:pt x="2910468" y="2431659"/>
                        </a:cubicBezTo>
                        <a:cubicBezTo>
                          <a:pt x="2872540" y="2705794"/>
                          <a:pt x="2685122" y="2911113"/>
                          <a:pt x="2425380" y="2916747"/>
                        </a:cubicBezTo>
                        <a:cubicBezTo>
                          <a:pt x="1641450" y="3071944"/>
                          <a:pt x="1126826" y="3079767"/>
                          <a:pt x="485088" y="2916747"/>
                        </a:cubicBezTo>
                        <a:cubicBezTo>
                          <a:pt x="220216" y="2875698"/>
                          <a:pt x="-22128" y="2712487"/>
                          <a:pt x="0" y="2431659"/>
                        </a:cubicBezTo>
                        <a:cubicBezTo>
                          <a:pt x="64656" y="1692198"/>
                          <a:pt x="-17807" y="1061894"/>
                          <a:pt x="0" y="485088"/>
                        </a:cubicBezTo>
                        <a:close/>
                      </a:path>
                      <a:path w="2910468" h="2916747" stroke="0" extrusionOk="0">
                        <a:moveTo>
                          <a:pt x="0" y="485088"/>
                        </a:moveTo>
                        <a:cubicBezTo>
                          <a:pt x="-34443" y="195936"/>
                          <a:pt x="185793" y="11781"/>
                          <a:pt x="485088" y="0"/>
                        </a:cubicBezTo>
                        <a:cubicBezTo>
                          <a:pt x="811863" y="132882"/>
                          <a:pt x="1608970" y="-84951"/>
                          <a:pt x="2425380" y="0"/>
                        </a:cubicBezTo>
                        <a:cubicBezTo>
                          <a:pt x="2661550" y="30993"/>
                          <a:pt x="2902279" y="262445"/>
                          <a:pt x="2910468" y="485088"/>
                        </a:cubicBezTo>
                        <a:cubicBezTo>
                          <a:pt x="2930655" y="1348762"/>
                          <a:pt x="3062948" y="1908881"/>
                          <a:pt x="2910468" y="2431659"/>
                        </a:cubicBezTo>
                        <a:cubicBezTo>
                          <a:pt x="2945994" y="2703781"/>
                          <a:pt x="2710471" y="2881383"/>
                          <a:pt x="2425380" y="2916747"/>
                        </a:cubicBezTo>
                        <a:cubicBezTo>
                          <a:pt x="1859335" y="3004386"/>
                          <a:pt x="944877" y="2844068"/>
                          <a:pt x="485088" y="2916747"/>
                        </a:cubicBezTo>
                        <a:cubicBezTo>
                          <a:pt x="211869" y="2866092"/>
                          <a:pt x="-3403" y="2704295"/>
                          <a:pt x="0" y="2431659"/>
                        </a:cubicBezTo>
                        <a:cubicBezTo>
                          <a:pt x="-38581" y="1930065"/>
                          <a:pt x="63341" y="1198112"/>
                          <a:pt x="0" y="485088"/>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Graphic 2">
            <a:extLst>
              <a:ext uri="{FF2B5EF4-FFF2-40B4-BE49-F238E27FC236}">
                <a16:creationId xmlns:a16="http://schemas.microsoft.com/office/drawing/2014/main" id="{79E4183B-1730-A05C-59B9-30D4E56BC23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52949" y="6029904"/>
            <a:ext cx="2451129" cy="394365"/>
          </a:xfrm>
          <a:prstGeom prst="rect">
            <a:avLst/>
          </a:prstGeom>
        </p:spPr>
      </p:pic>
      <p:pic>
        <p:nvPicPr>
          <p:cNvPr id="28" name="Picture 27" descr="A pink square with a white heart on it&#10;&#10;Description automatically generated">
            <a:extLst>
              <a:ext uri="{FF2B5EF4-FFF2-40B4-BE49-F238E27FC236}">
                <a16:creationId xmlns:a16="http://schemas.microsoft.com/office/drawing/2014/main" id="{832D5988-7D64-F27B-B9CD-835598B8AD02}"/>
              </a:ext>
            </a:extLst>
          </p:cNvPr>
          <p:cNvPicPr>
            <a:picLocks noChangeAspect="1"/>
          </p:cNvPicPr>
          <p:nvPr/>
        </p:nvPicPr>
        <p:blipFill>
          <a:blip r:embed="rId6"/>
          <a:stretch>
            <a:fillRect/>
          </a:stretch>
        </p:blipFill>
        <p:spPr>
          <a:xfrm>
            <a:off x="1047739" y="2364273"/>
            <a:ext cx="960055" cy="901602"/>
          </a:xfrm>
          <a:prstGeom prst="rect">
            <a:avLst/>
          </a:prstGeom>
          <a:effectLst>
            <a:reflection blurRad="6350" stA="52000" endA="300" endPos="35000" dir="5400000" sy="-100000" algn="bl" rotWithShape="0"/>
          </a:effectLst>
        </p:spPr>
      </p:pic>
      <p:pic>
        <p:nvPicPr>
          <p:cNvPr id="30" name="Picture 29" descr="A bell with waves coming out of it&#10;&#10;Description automatically generated">
            <a:extLst>
              <a:ext uri="{FF2B5EF4-FFF2-40B4-BE49-F238E27FC236}">
                <a16:creationId xmlns:a16="http://schemas.microsoft.com/office/drawing/2014/main" id="{90E88732-07E2-E0B1-F16D-6A2A9F67C2F8}"/>
              </a:ext>
            </a:extLst>
          </p:cNvPr>
          <p:cNvPicPr>
            <a:picLocks noChangeAspect="1"/>
          </p:cNvPicPr>
          <p:nvPr/>
        </p:nvPicPr>
        <p:blipFill>
          <a:blip r:embed="rId7"/>
          <a:stretch>
            <a:fillRect/>
          </a:stretch>
        </p:blipFill>
        <p:spPr>
          <a:xfrm>
            <a:off x="5462184" y="2451341"/>
            <a:ext cx="1121900" cy="836532"/>
          </a:xfrm>
          <a:prstGeom prst="rect">
            <a:avLst/>
          </a:prstGeom>
          <a:effectLst>
            <a:reflection blurRad="6350" stA="52000" endA="300" endPos="35000" dir="5400000" sy="-100000" algn="bl" rotWithShape="0"/>
          </a:effectLst>
        </p:spPr>
      </p:pic>
      <p:sp>
        <p:nvSpPr>
          <p:cNvPr id="2" name="TextBox 1">
            <a:extLst>
              <a:ext uri="{FF2B5EF4-FFF2-40B4-BE49-F238E27FC236}">
                <a16:creationId xmlns:a16="http://schemas.microsoft.com/office/drawing/2014/main" id="{C861089B-ED03-A619-B365-FAF301D40EBF}"/>
              </a:ext>
            </a:extLst>
          </p:cNvPr>
          <p:cNvSpPr txBox="1"/>
          <p:nvPr/>
        </p:nvSpPr>
        <p:spPr>
          <a:xfrm>
            <a:off x="452949" y="471188"/>
            <a:ext cx="11087971" cy="656590"/>
          </a:xfrm>
          <a:prstGeom prst="rect">
            <a:avLst/>
          </a:prstGeom>
          <a:noFill/>
        </p:spPr>
        <p:txBody>
          <a:bodyPr wrap="square" rtlCol="0">
            <a:spAutoFit/>
          </a:bodyPr>
          <a:lstStyle/>
          <a:p>
            <a:pPr>
              <a:lnSpc>
                <a:spcPts val="4400"/>
              </a:lnSpc>
            </a:pPr>
            <a:r>
              <a:rPr lang="en-US" sz="4000" b="1" dirty="0">
                <a:solidFill>
                  <a:srgbClr val="BDAED5"/>
                </a:solidFill>
                <a:latin typeface="Work Sans" pitchFamily="2" charset="77"/>
              </a:rPr>
              <a:t>Five tips</a:t>
            </a:r>
            <a:r>
              <a:rPr lang="en-US" sz="4000" b="1" dirty="0">
                <a:solidFill>
                  <a:schemeClr val="bg1"/>
                </a:solidFill>
                <a:latin typeface="Work Sans" pitchFamily="2" charset="77"/>
              </a:rPr>
              <a:t> for a safer internet</a:t>
            </a:r>
          </a:p>
        </p:txBody>
      </p:sp>
      <p:pic>
        <p:nvPicPr>
          <p:cNvPr id="15" name="Picture 14" descr="A yellow smiley face wearing sunglasses&#10;&#10;Description automatically generated">
            <a:extLst>
              <a:ext uri="{FF2B5EF4-FFF2-40B4-BE49-F238E27FC236}">
                <a16:creationId xmlns:a16="http://schemas.microsoft.com/office/drawing/2014/main" id="{9878EDD8-D7DB-E534-E448-93518EF7EB65}"/>
              </a:ext>
            </a:extLst>
          </p:cNvPr>
          <p:cNvPicPr>
            <a:picLocks noChangeAspect="1"/>
          </p:cNvPicPr>
          <p:nvPr/>
        </p:nvPicPr>
        <p:blipFill>
          <a:blip r:embed="rId8"/>
          <a:stretch>
            <a:fillRect/>
          </a:stretch>
        </p:blipFill>
        <p:spPr>
          <a:xfrm>
            <a:off x="3266641" y="2451111"/>
            <a:ext cx="876669" cy="830997"/>
          </a:xfrm>
          <a:prstGeom prst="rect">
            <a:avLst/>
          </a:prstGeom>
          <a:effectLst>
            <a:reflection blurRad="6350" stA="52000" endA="300" endPos="35000" dir="5400000" sy="-100000" algn="bl" rotWithShape="0"/>
          </a:effectLst>
        </p:spPr>
      </p:pic>
      <p:sp>
        <p:nvSpPr>
          <p:cNvPr id="29" name="Rounded Rectangle 28">
            <a:extLst>
              <a:ext uri="{FF2B5EF4-FFF2-40B4-BE49-F238E27FC236}">
                <a16:creationId xmlns:a16="http://schemas.microsoft.com/office/drawing/2014/main" id="{840DA7D9-231F-7439-D9D3-97C3D8D511B4}"/>
              </a:ext>
            </a:extLst>
          </p:cNvPr>
          <p:cNvSpPr/>
          <p:nvPr/>
        </p:nvSpPr>
        <p:spPr>
          <a:xfrm>
            <a:off x="2716625" y="3588273"/>
            <a:ext cx="1980157" cy="1788399"/>
          </a:xfrm>
          <a:prstGeom prst="roundRect">
            <a:avLst/>
          </a:prstGeom>
          <a:solidFill>
            <a:srgbClr val="002060"/>
          </a:solidFill>
          <a:ln w="38100">
            <a:prstDash val="solid"/>
            <a:extLst>
              <a:ext uri="{C807C97D-BFC1-408E-A445-0C87EB9F89A2}">
                <ask:lineSketchStyleProps xmlns:ask="http://schemas.microsoft.com/office/drawing/2018/sketchyshapes" sd="1219033472">
                  <a:custGeom>
                    <a:avLst/>
                    <a:gdLst>
                      <a:gd name="connsiteX0" fmla="*/ 0 w 2910468"/>
                      <a:gd name="connsiteY0" fmla="*/ 485088 h 2916747"/>
                      <a:gd name="connsiteX1" fmla="*/ 485088 w 2910468"/>
                      <a:gd name="connsiteY1" fmla="*/ 0 h 2916747"/>
                      <a:gd name="connsiteX2" fmla="*/ 2425380 w 2910468"/>
                      <a:gd name="connsiteY2" fmla="*/ 0 h 2916747"/>
                      <a:gd name="connsiteX3" fmla="*/ 2910468 w 2910468"/>
                      <a:gd name="connsiteY3" fmla="*/ 485088 h 2916747"/>
                      <a:gd name="connsiteX4" fmla="*/ 2910468 w 2910468"/>
                      <a:gd name="connsiteY4" fmla="*/ 2431659 h 2916747"/>
                      <a:gd name="connsiteX5" fmla="*/ 2425380 w 2910468"/>
                      <a:gd name="connsiteY5" fmla="*/ 2916747 h 2916747"/>
                      <a:gd name="connsiteX6" fmla="*/ 485088 w 2910468"/>
                      <a:gd name="connsiteY6" fmla="*/ 2916747 h 2916747"/>
                      <a:gd name="connsiteX7" fmla="*/ 0 w 2910468"/>
                      <a:gd name="connsiteY7" fmla="*/ 2431659 h 2916747"/>
                      <a:gd name="connsiteX8" fmla="*/ 0 w 2910468"/>
                      <a:gd name="connsiteY8" fmla="*/ 485088 h 2916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10468" h="2916747" fill="none" extrusionOk="0">
                        <a:moveTo>
                          <a:pt x="0" y="485088"/>
                        </a:moveTo>
                        <a:cubicBezTo>
                          <a:pt x="-6387" y="216148"/>
                          <a:pt x="252755" y="29093"/>
                          <a:pt x="485088" y="0"/>
                        </a:cubicBezTo>
                        <a:cubicBezTo>
                          <a:pt x="713098" y="130954"/>
                          <a:pt x="1525373" y="43574"/>
                          <a:pt x="2425380" y="0"/>
                        </a:cubicBezTo>
                        <a:cubicBezTo>
                          <a:pt x="2703874" y="16307"/>
                          <a:pt x="2920720" y="229739"/>
                          <a:pt x="2910468" y="485088"/>
                        </a:cubicBezTo>
                        <a:cubicBezTo>
                          <a:pt x="2760029" y="1351127"/>
                          <a:pt x="2996347" y="2047022"/>
                          <a:pt x="2910468" y="2431659"/>
                        </a:cubicBezTo>
                        <a:cubicBezTo>
                          <a:pt x="2872540" y="2705794"/>
                          <a:pt x="2685122" y="2911113"/>
                          <a:pt x="2425380" y="2916747"/>
                        </a:cubicBezTo>
                        <a:cubicBezTo>
                          <a:pt x="1641450" y="3071944"/>
                          <a:pt x="1126826" y="3079767"/>
                          <a:pt x="485088" y="2916747"/>
                        </a:cubicBezTo>
                        <a:cubicBezTo>
                          <a:pt x="220216" y="2875698"/>
                          <a:pt x="-22128" y="2712487"/>
                          <a:pt x="0" y="2431659"/>
                        </a:cubicBezTo>
                        <a:cubicBezTo>
                          <a:pt x="64656" y="1692198"/>
                          <a:pt x="-17807" y="1061894"/>
                          <a:pt x="0" y="485088"/>
                        </a:cubicBezTo>
                        <a:close/>
                      </a:path>
                      <a:path w="2910468" h="2916747" stroke="0" extrusionOk="0">
                        <a:moveTo>
                          <a:pt x="0" y="485088"/>
                        </a:moveTo>
                        <a:cubicBezTo>
                          <a:pt x="-34443" y="195936"/>
                          <a:pt x="185793" y="11781"/>
                          <a:pt x="485088" y="0"/>
                        </a:cubicBezTo>
                        <a:cubicBezTo>
                          <a:pt x="811863" y="132882"/>
                          <a:pt x="1608970" y="-84951"/>
                          <a:pt x="2425380" y="0"/>
                        </a:cubicBezTo>
                        <a:cubicBezTo>
                          <a:pt x="2661550" y="30993"/>
                          <a:pt x="2902279" y="262445"/>
                          <a:pt x="2910468" y="485088"/>
                        </a:cubicBezTo>
                        <a:cubicBezTo>
                          <a:pt x="2930655" y="1348762"/>
                          <a:pt x="3062948" y="1908881"/>
                          <a:pt x="2910468" y="2431659"/>
                        </a:cubicBezTo>
                        <a:cubicBezTo>
                          <a:pt x="2945994" y="2703781"/>
                          <a:pt x="2710471" y="2881383"/>
                          <a:pt x="2425380" y="2916747"/>
                        </a:cubicBezTo>
                        <a:cubicBezTo>
                          <a:pt x="1859335" y="3004386"/>
                          <a:pt x="944877" y="2844068"/>
                          <a:pt x="485088" y="2916747"/>
                        </a:cubicBezTo>
                        <a:cubicBezTo>
                          <a:pt x="211869" y="2866092"/>
                          <a:pt x="-3403" y="2704295"/>
                          <a:pt x="0" y="2431659"/>
                        </a:cubicBezTo>
                        <a:cubicBezTo>
                          <a:pt x="-38581" y="1930065"/>
                          <a:pt x="63341" y="1198112"/>
                          <a:pt x="0" y="485088"/>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 Placeholder 3">
            <a:extLst>
              <a:ext uri="{FF2B5EF4-FFF2-40B4-BE49-F238E27FC236}">
                <a16:creationId xmlns:a16="http://schemas.microsoft.com/office/drawing/2014/main" id="{5D81885C-0F0F-831B-B113-648D738BFB36}"/>
              </a:ext>
            </a:extLst>
          </p:cNvPr>
          <p:cNvSpPr txBox="1">
            <a:spLocks/>
          </p:cNvSpPr>
          <p:nvPr/>
        </p:nvSpPr>
        <p:spPr>
          <a:xfrm>
            <a:off x="2735913" y="4216399"/>
            <a:ext cx="1960869" cy="323165"/>
          </a:xfrm>
          <a:prstGeom prst="rect">
            <a:avLst/>
          </a:prstGeom>
        </p:spPr>
        <p:txBody>
          <a:bodyPr wrap="square" lIns="0" tIns="0" rIns="0" bIns="0" anchor="t">
            <a:spAutoFit/>
          </a:bodyPr>
          <a:lstStyle>
            <a:lvl1pPr marL="0" indent="0" algn="l" defTabSz="685800" rtl="0" eaLnBrk="1" latinLnBrk="0" hangingPunct="1">
              <a:lnSpc>
                <a:spcPct val="100000"/>
              </a:lnSpc>
              <a:spcBef>
                <a:spcPts val="0"/>
              </a:spcBef>
              <a:buFont typeface="Arial" panose="020B0604020202020204" pitchFamily="34" charset="0"/>
              <a:buNone/>
              <a:defRPr sz="1200" kern="1200">
                <a:solidFill>
                  <a:schemeClr val="tx1"/>
                </a:solidFill>
                <a:latin typeface="+mn-lt"/>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05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9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5pPr>
            <a:lvl6pPr marL="17145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6pPr>
            <a:lvl7pPr marL="20574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7pPr>
            <a:lvl8pPr marL="24003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8pPr>
            <a:lvl9pPr marL="27432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9pPr>
          </a:lstStyle>
          <a:p>
            <a:pPr algn="ctr" defTabSz="914378">
              <a:defRPr/>
            </a:pPr>
            <a:r>
              <a:rPr lang="en-GB" sz="2100" b="1" dirty="0">
                <a:solidFill>
                  <a:schemeClr val="bg1"/>
                </a:solidFill>
                <a:latin typeface="Work Sans" pitchFamily="2" charset="77"/>
              </a:rPr>
              <a:t>Be mindful </a:t>
            </a:r>
            <a:endParaRPr lang="en-GB" sz="2100" dirty="0">
              <a:solidFill>
                <a:schemeClr val="bg1"/>
              </a:solidFill>
            </a:endParaRPr>
          </a:p>
        </p:txBody>
      </p:sp>
      <p:sp>
        <p:nvSpPr>
          <p:cNvPr id="37" name="Rounded Rectangle 36">
            <a:extLst>
              <a:ext uri="{FF2B5EF4-FFF2-40B4-BE49-F238E27FC236}">
                <a16:creationId xmlns:a16="http://schemas.microsoft.com/office/drawing/2014/main" id="{D7DCCBB8-1FBA-6E75-0873-6A8AA7CF1715}"/>
              </a:ext>
            </a:extLst>
          </p:cNvPr>
          <p:cNvSpPr/>
          <p:nvPr/>
        </p:nvSpPr>
        <p:spPr>
          <a:xfrm>
            <a:off x="4911185" y="3588273"/>
            <a:ext cx="1980157" cy="1788399"/>
          </a:xfrm>
          <a:prstGeom prst="roundRect">
            <a:avLst/>
          </a:prstGeom>
          <a:solidFill>
            <a:srgbClr val="002060"/>
          </a:solidFill>
          <a:ln w="38100">
            <a:prstDash val="solid"/>
            <a:extLst>
              <a:ext uri="{C807C97D-BFC1-408E-A445-0C87EB9F89A2}">
                <ask:lineSketchStyleProps xmlns:ask="http://schemas.microsoft.com/office/drawing/2018/sketchyshapes" sd="1219033472">
                  <a:custGeom>
                    <a:avLst/>
                    <a:gdLst>
                      <a:gd name="connsiteX0" fmla="*/ 0 w 2910468"/>
                      <a:gd name="connsiteY0" fmla="*/ 485088 h 2916747"/>
                      <a:gd name="connsiteX1" fmla="*/ 485088 w 2910468"/>
                      <a:gd name="connsiteY1" fmla="*/ 0 h 2916747"/>
                      <a:gd name="connsiteX2" fmla="*/ 2425380 w 2910468"/>
                      <a:gd name="connsiteY2" fmla="*/ 0 h 2916747"/>
                      <a:gd name="connsiteX3" fmla="*/ 2910468 w 2910468"/>
                      <a:gd name="connsiteY3" fmla="*/ 485088 h 2916747"/>
                      <a:gd name="connsiteX4" fmla="*/ 2910468 w 2910468"/>
                      <a:gd name="connsiteY4" fmla="*/ 2431659 h 2916747"/>
                      <a:gd name="connsiteX5" fmla="*/ 2425380 w 2910468"/>
                      <a:gd name="connsiteY5" fmla="*/ 2916747 h 2916747"/>
                      <a:gd name="connsiteX6" fmla="*/ 485088 w 2910468"/>
                      <a:gd name="connsiteY6" fmla="*/ 2916747 h 2916747"/>
                      <a:gd name="connsiteX7" fmla="*/ 0 w 2910468"/>
                      <a:gd name="connsiteY7" fmla="*/ 2431659 h 2916747"/>
                      <a:gd name="connsiteX8" fmla="*/ 0 w 2910468"/>
                      <a:gd name="connsiteY8" fmla="*/ 485088 h 2916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10468" h="2916747" fill="none" extrusionOk="0">
                        <a:moveTo>
                          <a:pt x="0" y="485088"/>
                        </a:moveTo>
                        <a:cubicBezTo>
                          <a:pt x="-6387" y="216148"/>
                          <a:pt x="252755" y="29093"/>
                          <a:pt x="485088" y="0"/>
                        </a:cubicBezTo>
                        <a:cubicBezTo>
                          <a:pt x="713098" y="130954"/>
                          <a:pt x="1525373" y="43574"/>
                          <a:pt x="2425380" y="0"/>
                        </a:cubicBezTo>
                        <a:cubicBezTo>
                          <a:pt x="2703874" y="16307"/>
                          <a:pt x="2920720" y="229739"/>
                          <a:pt x="2910468" y="485088"/>
                        </a:cubicBezTo>
                        <a:cubicBezTo>
                          <a:pt x="2760029" y="1351127"/>
                          <a:pt x="2996347" y="2047022"/>
                          <a:pt x="2910468" y="2431659"/>
                        </a:cubicBezTo>
                        <a:cubicBezTo>
                          <a:pt x="2872540" y="2705794"/>
                          <a:pt x="2685122" y="2911113"/>
                          <a:pt x="2425380" y="2916747"/>
                        </a:cubicBezTo>
                        <a:cubicBezTo>
                          <a:pt x="1641450" y="3071944"/>
                          <a:pt x="1126826" y="3079767"/>
                          <a:pt x="485088" y="2916747"/>
                        </a:cubicBezTo>
                        <a:cubicBezTo>
                          <a:pt x="220216" y="2875698"/>
                          <a:pt x="-22128" y="2712487"/>
                          <a:pt x="0" y="2431659"/>
                        </a:cubicBezTo>
                        <a:cubicBezTo>
                          <a:pt x="64656" y="1692198"/>
                          <a:pt x="-17807" y="1061894"/>
                          <a:pt x="0" y="485088"/>
                        </a:cubicBezTo>
                        <a:close/>
                      </a:path>
                      <a:path w="2910468" h="2916747" stroke="0" extrusionOk="0">
                        <a:moveTo>
                          <a:pt x="0" y="485088"/>
                        </a:moveTo>
                        <a:cubicBezTo>
                          <a:pt x="-34443" y="195936"/>
                          <a:pt x="185793" y="11781"/>
                          <a:pt x="485088" y="0"/>
                        </a:cubicBezTo>
                        <a:cubicBezTo>
                          <a:pt x="811863" y="132882"/>
                          <a:pt x="1608970" y="-84951"/>
                          <a:pt x="2425380" y="0"/>
                        </a:cubicBezTo>
                        <a:cubicBezTo>
                          <a:pt x="2661550" y="30993"/>
                          <a:pt x="2902279" y="262445"/>
                          <a:pt x="2910468" y="485088"/>
                        </a:cubicBezTo>
                        <a:cubicBezTo>
                          <a:pt x="2930655" y="1348762"/>
                          <a:pt x="3062948" y="1908881"/>
                          <a:pt x="2910468" y="2431659"/>
                        </a:cubicBezTo>
                        <a:cubicBezTo>
                          <a:pt x="2945994" y="2703781"/>
                          <a:pt x="2710471" y="2881383"/>
                          <a:pt x="2425380" y="2916747"/>
                        </a:cubicBezTo>
                        <a:cubicBezTo>
                          <a:pt x="1859335" y="3004386"/>
                          <a:pt x="944877" y="2844068"/>
                          <a:pt x="485088" y="2916747"/>
                        </a:cubicBezTo>
                        <a:cubicBezTo>
                          <a:pt x="211869" y="2866092"/>
                          <a:pt x="-3403" y="2704295"/>
                          <a:pt x="0" y="2431659"/>
                        </a:cubicBezTo>
                        <a:cubicBezTo>
                          <a:pt x="-38581" y="1930065"/>
                          <a:pt x="63341" y="1198112"/>
                          <a:pt x="0" y="485088"/>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 Placeholder 3">
            <a:extLst>
              <a:ext uri="{FF2B5EF4-FFF2-40B4-BE49-F238E27FC236}">
                <a16:creationId xmlns:a16="http://schemas.microsoft.com/office/drawing/2014/main" id="{D1B0617A-97DC-0F86-7174-4993E986AB5D}"/>
              </a:ext>
            </a:extLst>
          </p:cNvPr>
          <p:cNvSpPr txBox="1">
            <a:spLocks/>
          </p:cNvSpPr>
          <p:nvPr/>
        </p:nvSpPr>
        <p:spPr>
          <a:xfrm>
            <a:off x="4930473" y="4216399"/>
            <a:ext cx="1960869" cy="323165"/>
          </a:xfrm>
          <a:prstGeom prst="rect">
            <a:avLst/>
          </a:prstGeom>
        </p:spPr>
        <p:txBody>
          <a:bodyPr wrap="square" lIns="0" tIns="0" rIns="0" bIns="0" anchor="t">
            <a:spAutoFit/>
          </a:bodyPr>
          <a:lstStyle>
            <a:lvl1pPr marL="0" indent="0" algn="l" defTabSz="685800" rtl="0" eaLnBrk="1" latinLnBrk="0" hangingPunct="1">
              <a:lnSpc>
                <a:spcPct val="100000"/>
              </a:lnSpc>
              <a:spcBef>
                <a:spcPts val="0"/>
              </a:spcBef>
              <a:buFont typeface="Arial" panose="020B0604020202020204" pitchFamily="34" charset="0"/>
              <a:buNone/>
              <a:defRPr sz="1200" kern="1200">
                <a:solidFill>
                  <a:schemeClr val="tx1"/>
                </a:solidFill>
                <a:latin typeface="+mn-lt"/>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05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9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5pPr>
            <a:lvl6pPr marL="17145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6pPr>
            <a:lvl7pPr marL="20574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7pPr>
            <a:lvl8pPr marL="24003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8pPr>
            <a:lvl9pPr marL="27432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9pPr>
          </a:lstStyle>
          <a:p>
            <a:pPr algn="ctr" defTabSz="914378">
              <a:defRPr/>
            </a:pPr>
            <a:r>
              <a:rPr lang="en-GB" sz="2100" b="1" dirty="0">
                <a:solidFill>
                  <a:schemeClr val="bg1"/>
                </a:solidFill>
                <a:latin typeface="Work Sans" pitchFamily="2" charset="77"/>
              </a:rPr>
              <a:t>Speak up</a:t>
            </a:r>
            <a:endParaRPr lang="en-GB" sz="2100" dirty="0">
              <a:solidFill>
                <a:schemeClr val="bg1"/>
              </a:solidFill>
            </a:endParaRPr>
          </a:p>
        </p:txBody>
      </p:sp>
      <p:pic>
        <p:nvPicPr>
          <p:cNvPr id="44" name="Picture 43" descr="A close up of a folder&#10;&#10;Description automatically generated">
            <a:extLst>
              <a:ext uri="{FF2B5EF4-FFF2-40B4-BE49-F238E27FC236}">
                <a16:creationId xmlns:a16="http://schemas.microsoft.com/office/drawing/2014/main" id="{B7C65A6C-EDFA-DF5B-28C6-4C6F03985AA0}"/>
              </a:ext>
            </a:extLst>
          </p:cNvPr>
          <p:cNvPicPr>
            <a:picLocks noChangeAspect="1"/>
          </p:cNvPicPr>
          <p:nvPr/>
        </p:nvPicPr>
        <p:blipFill>
          <a:blip r:embed="rId9"/>
          <a:stretch>
            <a:fillRect/>
          </a:stretch>
        </p:blipFill>
        <p:spPr>
          <a:xfrm>
            <a:off x="9863668" y="2470380"/>
            <a:ext cx="876669" cy="823669"/>
          </a:xfrm>
          <a:prstGeom prst="rect">
            <a:avLst/>
          </a:prstGeom>
          <a:effectLst>
            <a:reflection stA="52000" endPos="35000" dist="50800" dir="5400000" sy="-100000" algn="bl" rotWithShape="0"/>
          </a:effectLst>
        </p:spPr>
      </p:pic>
      <p:pic>
        <p:nvPicPr>
          <p:cNvPr id="45" name="Picture 44" descr="A blue and pink funnel with confetti&#10;&#10;Description automatically generated">
            <a:extLst>
              <a:ext uri="{FF2B5EF4-FFF2-40B4-BE49-F238E27FC236}">
                <a16:creationId xmlns:a16="http://schemas.microsoft.com/office/drawing/2014/main" id="{548612BB-D61D-ABDB-B458-AD99BB45C8F8}"/>
              </a:ext>
            </a:extLst>
          </p:cNvPr>
          <p:cNvPicPr>
            <a:picLocks noChangeAspect="1"/>
          </p:cNvPicPr>
          <p:nvPr/>
        </p:nvPicPr>
        <p:blipFill>
          <a:blip r:embed="rId10"/>
          <a:stretch>
            <a:fillRect/>
          </a:stretch>
        </p:blipFill>
        <p:spPr>
          <a:xfrm>
            <a:off x="7728848" y="2222042"/>
            <a:ext cx="823676" cy="998636"/>
          </a:xfrm>
          <a:prstGeom prst="rect">
            <a:avLst/>
          </a:prstGeom>
          <a:effectLst>
            <a:reflection stA="52000" endPos="35000" dist="50800" dir="5400000" sy="-100000" algn="bl" rotWithShape="0"/>
          </a:effectLst>
        </p:spPr>
      </p:pic>
      <p:sp>
        <p:nvSpPr>
          <p:cNvPr id="46" name="Text Placeholder 3">
            <a:extLst>
              <a:ext uri="{FF2B5EF4-FFF2-40B4-BE49-F238E27FC236}">
                <a16:creationId xmlns:a16="http://schemas.microsoft.com/office/drawing/2014/main" id="{36CCE2A6-0917-3280-EDB2-80616811B775}"/>
              </a:ext>
            </a:extLst>
          </p:cNvPr>
          <p:cNvSpPr txBox="1">
            <a:spLocks/>
          </p:cNvSpPr>
          <p:nvPr/>
        </p:nvSpPr>
        <p:spPr>
          <a:xfrm>
            <a:off x="565737" y="4216399"/>
            <a:ext cx="1960869" cy="323165"/>
          </a:xfrm>
          <a:prstGeom prst="rect">
            <a:avLst/>
          </a:prstGeom>
        </p:spPr>
        <p:txBody>
          <a:bodyPr wrap="square" lIns="0" tIns="0" rIns="0" bIns="0" anchor="t">
            <a:spAutoFit/>
          </a:bodyPr>
          <a:lstStyle>
            <a:lvl1pPr marL="0" indent="0" algn="l" defTabSz="685800" rtl="0" eaLnBrk="1" latinLnBrk="0" hangingPunct="1">
              <a:lnSpc>
                <a:spcPct val="100000"/>
              </a:lnSpc>
              <a:spcBef>
                <a:spcPts val="0"/>
              </a:spcBef>
              <a:buFont typeface="Arial" panose="020B0604020202020204" pitchFamily="34" charset="0"/>
              <a:buNone/>
              <a:defRPr sz="1200" kern="1200">
                <a:solidFill>
                  <a:schemeClr val="tx1"/>
                </a:solidFill>
                <a:latin typeface="+mn-lt"/>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05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9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5pPr>
            <a:lvl6pPr marL="17145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6pPr>
            <a:lvl7pPr marL="20574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7pPr>
            <a:lvl8pPr marL="24003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8pPr>
            <a:lvl9pPr marL="27432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9pPr>
          </a:lstStyle>
          <a:p>
            <a:pPr algn="ctr" defTabSz="914378">
              <a:defRPr/>
            </a:pPr>
            <a:r>
              <a:rPr lang="en-GB" sz="2100" b="1" dirty="0">
                <a:solidFill>
                  <a:schemeClr val="bg1"/>
                </a:solidFill>
                <a:latin typeface="Work Sans" pitchFamily="2" charset="77"/>
              </a:rPr>
              <a:t>Be kind</a:t>
            </a:r>
            <a:endParaRPr lang="en-GB" sz="2100" dirty="0">
              <a:solidFill>
                <a:schemeClr val="bg1"/>
              </a:solidFill>
            </a:endParaRPr>
          </a:p>
        </p:txBody>
      </p:sp>
      <p:sp>
        <p:nvSpPr>
          <p:cNvPr id="42" name="Rounded Rectangle 41">
            <a:extLst>
              <a:ext uri="{FF2B5EF4-FFF2-40B4-BE49-F238E27FC236}">
                <a16:creationId xmlns:a16="http://schemas.microsoft.com/office/drawing/2014/main" id="{EAA4A9E9-7999-2C38-6F66-88107CEA4586}"/>
              </a:ext>
            </a:extLst>
          </p:cNvPr>
          <p:cNvSpPr/>
          <p:nvPr/>
        </p:nvSpPr>
        <p:spPr>
          <a:xfrm>
            <a:off x="7136983" y="3576081"/>
            <a:ext cx="1980157" cy="1788399"/>
          </a:xfrm>
          <a:prstGeom prst="roundRect">
            <a:avLst/>
          </a:prstGeom>
          <a:solidFill>
            <a:srgbClr val="002060"/>
          </a:solidFill>
          <a:ln w="38100">
            <a:prstDash val="solid"/>
            <a:extLst>
              <a:ext uri="{C807C97D-BFC1-408E-A445-0C87EB9F89A2}">
                <ask:lineSketchStyleProps xmlns:ask="http://schemas.microsoft.com/office/drawing/2018/sketchyshapes" sd="1219033472">
                  <a:custGeom>
                    <a:avLst/>
                    <a:gdLst>
                      <a:gd name="connsiteX0" fmla="*/ 0 w 2910468"/>
                      <a:gd name="connsiteY0" fmla="*/ 485088 h 2916747"/>
                      <a:gd name="connsiteX1" fmla="*/ 485088 w 2910468"/>
                      <a:gd name="connsiteY1" fmla="*/ 0 h 2916747"/>
                      <a:gd name="connsiteX2" fmla="*/ 2425380 w 2910468"/>
                      <a:gd name="connsiteY2" fmla="*/ 0 h 2916747"/>
                      <a:gd name="connsiteX3" fmla="*/ 2910468 w 2910468"/>
                      <a:gd name="connsiteY3" fmla="*/ 485088 h 2916747"/>
                      <a:gd name="connsiteX4" fmla="*/ 2910468 w 2910468"/>
                      <a:gd name="connsiteY4" fmla="*/ 2431659 h 2916747"/>
                      <a:gd name="connsiteX5" fmla="*/ 2425380 w 2910468"/>
                      <a:gd name="connsiteY5" fmla="*/ 2916747 h 2916747"/>
                      <a:gd name="connsiteX6" fmla="*/ 485088 w 2910468"/>
                      <a:gd name="connsiteY6" fmla="*/ 2916747 h 2916747"/>
                      <a:gd name="connsiteX7" fmla="*/ 0 w 2910468"/>
                      <a:gd name="connsiteY7" fmla="*/ 2431659 h 2916747"/>
                      <a:gd name="connsiteX8" fmla="*/ 0 w 2910468"/>
                      <a:gd name="connsiteY8" fmla="*/ 485088 h 2916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10468" h="2916747" fill="none" extrusionOk="0">
                        <a:moveTo>
                          <a:pt x="0" y="485088"/>
                        </a:moveTo>
                        <a:cubicBezTo>
                          <a:pt x="-6387" y="216148"/>
                          <a:pt x="252755" y="29093"/>
                          <a:pt x="485088" y="0"/>
                        </a:cubicBezTo>
                        <a:cubicBezTo>
                          <a:pt x="713098" y="130954"/>
                          <a:pt x="1525373" y="43574"/>
                          <a:pt x="2425380" y="0"/>
                        </a:cubicBezTo>
                        <a:cubicBezTo>
                          <a:pt x="2703874" y="16307"/>
                          <a:pt x="2920720" y="229739"/>
                          <a:pt x="2910468" y="485088"/>
                        </a:cubicBezTo>
                        <a:cubicBezTo>
                          <a:pt x="2760029" y="1351127"/>
                          <a:pt x="2996347" y="2047022"/>
                          <a:pt x="2910468" y="2431659"/>
                        </a:cubicBezTo>
                        <a:cubicBezTo>
                          <a:pt x="2872540" y="2705794"/>
                          <a:pt x="2685122" y="2911113"/>
                          <a:pt x="2425380" y="2916747"/>
                        </a:cubicBezTo>
                        <a:cubicBezTo>
                          <a:pt x="1641450" y="3071944"/>
                          <a:pt x="1126826" y="3079767"/>
                          <a:pt x="485088" y="2916747"/>
                        </a:cubicBezTo>
                        <a:cubicBezTo>
                          <a:pt x="220216" y="2875698"/>
                          <a:pt x="-22128" y="2712487"/>
                          <a:pt x="0" y="2431659"/>
                        </a:cubicBezTo>
                        <a:cubicBezTo>
                          <a:pt x="64656" y="1692198"/>
                          <a:pt x="-17807" y="1061894"/>
                          <a:pt x="0" y="485088"/>
                        </a:cubicBezTo>
                        <a:close/>
                      </a:path>
                      <a:path w="2910468" h="2916747" stroke="0" extrusionOk="0">
                        <a:moveTo>
                          <a:pt x="0" y="485088"/>
                        </a:moveTo>
                        <a:cubicBezTo>
                          <a:pt x="-34443" y="195936"/>
                          <a:pt x="185793" y="11781"/>
                          <a:pt x="485088" y="0"/>
                        </a:cubicBezTo>
                        <a:cubicBezTo>
                          <a:pt x="811863" y="132882"/>
                          <a:pt x="1608970" y="-84951"/>
                          <a:pt x="2425380" y="0"/>
                        </a:cubicBezTo>
                        <a:cubicBezTo>
                          <a:pt x="2661550" y="30993"/>
                          <a:pt x="2902279" y="262445"/>
                          <a:pt x="2910468" y="485088"/>
                        </a:cubicBezTo>
                        <a:cubicBezTo>
                          <a:pt x="2930655" y="1348762"/>
                          <a:pt x="3062948" y="1908881"/>
                          <a:pt x="2910468" y="2431659"/>
                        </a:cubicBezTo>
                        <a:cubicBezTo>
                          <a:pt x="2945994" y="2703781"/>
                          <a:pt x="2710471" y="2881383"/>
                          <a:pt x="2425380" y="2916747"/>
                        </a:cubicBezTo>
                        <a:cubicBezTo>
                          <a:pt x="1859335" y="3004386"/>
                          <a:pt x="944877" y="2844068"/>
                          <a:pt x="485088" y="2916747"/>
                        </a:cubicBezTo>
                        <a:cubicBezTo>
                          <a:pt x="211869" y="2866092"/>
                          <a:pt x="-3403" y="2704295"/>
                          <a:pt x="0" y="2431659"/>
                        </a:cubicBezTo>
                        <a:cubicBezTo>
                          <a:pt x="-38581" y="1930065"/>
                          <a:pt x="63341" y="1198112"/>
                          <a:pt x="0" y="485088"/>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Text Placeholder 3">
            <a:extLst>
              <a:ext uri="{FF2B5EF4-FFF2-40B4-BE49-F238E27FC236}">
                <a16:creationId xmlns:a16="http://schemas.microsoft.com/office/drawing/2014/main" id="{84380C79-0E4F-D8EF-13C8-3773A3D7C1C2}"/>
              </a:ext>
            </a:extLst>
          </p:cNvPr>
          <p:cNvSpPr txBox="1">
            <a:spLocks/>
          </p:cNvSpPr>
          <p:nvPr/>
        </p:nvSpPr>
        <p:spPr>
          <a:xfrm>
            <a:off x="7156271" y="4054816"/>
            <a:ext cx="1960869" cy="646331"/>
          </a:xfrm>
          <a:prstGeom prst="rect">
            <a:avLst/>
          </a:prstGeom>
        </p:spPr>
        <p:txBody>
          <a:bodyPr wrap="square" lIns="0" tIns="0" rIns="0" bIns="0" anchor="t">
            <a:spAutoFit/>
          </a:bodyPr>
          <a:lstStyle>
            <a:lvl1pPr marL="0" indent="0" algn="l" defTabSz="685800" rtl="0" eaLnBrk="1" latinLnBrk="0" hangingPunct="1">
              <a:lnSpc>
                <a:spcPct val="100000"/>
              </a:lnSpc>
              <a:spcBef>
                <a:spcPts val="0"/>
              </a:spcBef>
              <a:buFont typeface="Arial" panose="020B0604020202020204" pitchFamily="34" charset="0"/>
              <a:buNone/>
              <a:defRPr sz="1200" kern="1200">
                <a:solidFill>
                  <a:schemeClr val="tx1"/>
                </a:solidFill>
                <a:latin typeface="+mn-lt"/>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05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9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5pPr>
            <a:lvl6pPr marL="17145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6pPr>
            <a:lvl7pPr marL="20574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7pPr>
            <a:lvl8pPr marL="24003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8pPr>
            <a:lvl9pPr marL="27432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9pPr>
          </a:lstStyle>
          <a:p>
            <a:pPr algn="ctr" defTabSz="914378">
              <a:defRPr/>
            </a:pPr>
            <a:r>
              <a:rPr lang="en-GB" sz="2100" b="1" dirty="0">
                <a:solidFill>
                  <a:schemeClr val="bg1"/>
                </a:solidFill>
                <a:latin typeface="Work Sans" pitchFamily="2" charset="77"/>
              </a:rPr>
              <a:t>Start the conversation</a:t>
            </a:r>
            <a:endParaRPr lang="en-GB" sz="2100" dirty="0">
              <a:solidFill>
                <a:schemeClr val="bg1"/>
              </a:solidFill>
            </a:endParaRPr>
          </a:p>
        </p:txBody>
      </p:sp>
      <p:sp>
        <p:nvSpPr>
          <p:cNvPr id="39" name="Rounded Rectangle 38">
            <a:extLst>
              <a:ext uri="{FF2B5EF4-FFF2-40B4-BE49-F238E27FC236}">
                <a16:creationId xmlns:a16="http://schemas.microsoft.com/office/drawing/2014/main" id="{34349350-7F8B-0590-2C61-81FBA4116F96}"/>
              </a:ext>
            </a:extLst>
          </p:cNvPr>
          <p:cNvSpPr/>
          <p:nvPr/>
        </p:nvSpPr>
        <p:spPr>
          <a:xfrm>
            <a:off x="9362781" y="3588273"/>
            <a:ext cx="1980157" cy="1788399"/>
          </a:xfrm>
          <a:prstGeom prst="roundRect">
            <a:avLst/>
          </a:prstGeom>
          <a:solidFill>
            <a:srgbClr val="002060"/>
          </a:solidFill>
          <a:ln w="38100">
            <a:prstDash val="solid"/>
            <a:extLst>
              <a:ext uri="{C807C97D-BFC1-408E-A445-0C87EB9F89A2}">
                <ask:lineSketchStyleProps xmlns:ask="http://schemas.microsoft.com/office/drawing/2018/sketchyshapes" sd="1219033472">
                  <a:custGeom>
                    <a:avLst/>
                    <a:gdLst>
                      <a:gd name="connsiteX0" fmla="*/ 0 w 2910468"/>
                      <a:gd name="connsiteY0" fmla="*/ 485088 h 2916747"/>
                      <a:gd name="connsiteX1" fmla="*/ 485088 w 2910468"/>
                      <a:gd name="connsiteY1" fmla="*/ 0 h 2916747"/>
                      <a:gd name="connsiteX2" fmla="*/ 2425380 w 2910468"/>
                      <a:gd name="connsiteY2" fmla="*/ 0 h 2916747"/>
                      <a:gd name="connsiteX3" fmla="*/ 2910468 w 2910468"/>
                      <a:gd name="connsiteY3" fmla="*/ 485088 h 2916747"/>
                      <a:gd name="connsiteX4" fmla="*/ 2910468 w 2910468"/>
                      <a:gd name="connsiteY4" fmla="*/ 2431659 h 2916747"/>
                      <a:gd name="connsiteX5" fmla="*/ 2425380 w 2910468"/>
                      <a:gd name="connsiteY5" fmla="*/ 2916747 h 2916747"/>
                      <a:gd name="connsiteX6" fmla="*/ 485088 w 2910468"/>
                      <a:gd name="connsiteY6" fmla="*/ 2916747 h 2916747"/>
                      <a:gd name="connsiteX7" fmla="*/ 0 w 2910468"/>
                      <a:gd name="connsiteY7" fmla="*/ 2431659 h 2916747"/>
                      <a:gd name="connsiteX8" fmla="*/ 0 w 2910468"/>
                      <a:gd name="connsiteY8" fmla="*/ 485088 h 2916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10468" h="2916747" fill="none" extrusionOk="0">
                        <a:moveTo>
                          <a:pt x="0" y="485088"/>
                        </a:moveTo>
                        <a:cubicBezTo>
                          <a:pt x="-6387" y="216148"/>
                          <a:pt x="252755" y="29093"/>
                          <a:pt x="485088" y="0"/>
                        </a:cubicBezTo>
                        <a:cubicBezTo>
                          <a:pt x="713098" y="130954"/>
                          <a:pt x="1525373" y="43574"/>
                          <a:pt x="2425380" y="0"/>
                        </a:cubicBezTo>
                        <a:cubicBezTo>
                          <a:pt x="2703874" y="16307"/>
                          <a:pt x="2920720" y="229739"/>
                          <a:pt x="2910468" y="485088"/>
                        </a:cubicBezTo>
                        <a:cubicBezTo>
                          <a:pt x="2760029" y="1351127"/>
                          <a:pt x="2996347" y="2047022"/>
                          <a:pt x="2910468" y="2431659"/>
                        </a:cubicBezTo>
                        <a:cubicBezTo>
                          <a:pt x="2872540" y="2705794"/>
                          <a:pt x="2685122" y="2911113"/>
                          <a:pt x="2425380" y="2916747"/>
                        </a:cubicBezTo>
                        <a:cubicBezTo>
                          <a:pt x="1641450" y="3071944"/>
                          <a:pt x="1126826" y="3079767"/>
                          <a:pt x="485088" y="2916747"/>
                        </a:cubicBezTo>
                        <a:cubicBezTo>
                          <a:pt x="220216" y="2875698"/>
                          <a:pt x="-22128" y="2712487"/>
                          <a:pt x="0" y="2431659"/>
                        </a:cubicBezTo>
                        <a:cubicBezTo>
                          <a:pt x="64656" y="1692198"/>
                          <a:pt x="-17807" y="1061894"/>
                          <a:pt x="0" y="485088"/>
                        </a:cubicBezTo>
                        <a:close/>
                      </a:path>
                      <a:path w="2910468" h="2916747" stroke="0" extrusionOk="0">
                        <a:moveTo>
                          <a:pt x="0" y="485088"/>
                        </a:moveTo>
                        <a:cubicBezTo>
                          <a:pt x="-34443" y="195936"/>
                          <a:pt x="185793" y="11781"/>
                          <a:pt x="485088" y="0"/>
                        </a:cubicBezTo>
                        <a:cubicBezTo>
                          <a:pt x="811863" y="132882"/>
                          <a:pt x="1608970" y="-84951"/>
                          <a:pt x="2425380" y="0"/>
                        </a:cubicBezTo>
                        <a:cubicBezTo>
                          <a:pt x="2661550" y="30993"/>
                          <a:pt x="2902279" y="262445"/>
                          <a:pt x="2910468" y="485088"/>
                        </a:cubicBezTo>
                        <a:cubicBezTo>
                          <a:pt x="2930655" y="1348762"/>
                          <a:pt x="3062948" y="1908881"/>
                          <a:pt x="2910468" y="2431659"/>
                        </a:cubicBezTo>
                        <a:cubicBezTo>
                          <a:pt x="2945994" y="2703781"/>
                          <a:pt x="2710471" y="2881383"/>
                          <a:pt x="2425380" y="2916747"/>
                        </a:cubicBezTo>
                        <a:cubicBezTo>
                          <a:pt x="1859335" y="3004386"/>
                          <a:pt x="944877" y="2844068"/>
                          <a:pt x="485088" y="2916747"/>
                        </a:cubicBezTo>
                        <a:cubicBezTo>
                          <a:pt x="211869" y="2866092"/>
                          <a:pt x="-3403" y="2704295"/>
                          <a:pt x="0" y="2431659"/>
                        </a:cubicBezTo>
                        <a:cubicBezTo>
                          <a:pt x="-38581" y="1930065"/>
                          <a:pt x="63341" y="1198112"/>
                          <a:pt x="0" y="485088"/>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0" name="Text Placeholder 3">
            <a:extLst>
              <a:ext uri="{FF2B5EF4-FFF2-40B4-BE49-F238E27FC236}">
                <a16:creationId xmlns:a16="http://schemas.microsoft.com/office/drawing/2014/main" id="{75971655-CF73-AF05-CF90-547139D6284F}"/>
              </a:ext>
            </a:extLst>
          </p:cNvPr>
          <p:cNvSpPr txBox="1">
            <a:spLocks/>
          </p:cNvSpPr>
          <p:nvPr/>
        </p:nvSpPr>
        <p:spPr>
          <a:xfrm>
            <a:off x="9382069" y="3893233"/>
            <a:ext cx="1960869" cy="969496"/>
          </a:xfrm>
          <a:prstGeom prst="rect">
            <a:avLst/>
          </a:prstGeom>
        </p:spPr>
        <p:txBody>
          <a:bodyPr wrap="square" lIns="0" tIns="0" rIns="0" bIns="0" anchor="t">
            <a:spAutoFit/>
          </a:bodyPr>
          <a:lstStyle>
            <a:lvl1pPr marL="0" indent="0" algn="l" defTabSz="685800" rtl="0" eaLnBrk="1" latinLnBrk="0" hangingPunct="1">
              <a:lnSpc>
                <a:spcPct val="100000"/>
              </a:lnSpc>
              <a:spcBef>
                <a:spcPts val="0"/>
              </a:spcBef>
              <a:buFont typeface="Arial" panose="020B0604020202020204" pitchFamily="34" charset="0"/>
              <a:buNone/>
              <a:defRPr sz="1200" kern="1200">
                <a:solidFill>
                  <a:schemeClr val="tx1"/>
                </a:solidFill>
                <a:latin typeface="+mn-lt"/>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05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9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5pPr>
            <a:lvl6pPr marL="17145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6pPr>
            <a:lvl7pPr marL="20574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7pPr>
            <a:lvl8pPr marL="24003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8pPr>
            <a:lvl9pPr marL="27432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9pPr>
          </a:lstStyle>
          <a:p>
            <a:pPr algn="ctr" defTabSz="914378">
              <a:defRPr/>
            </a:pPr>
            <a:r>
              <a:rPr lang="en-GB" sz="2100" b="1" dirty="0">
                <a:solidFill>
                  <a:schemeClr val="bg1"/>
                </a:solidFill>
                <a:latin typeface="Work Sans" pitchFamily="2" charset="77"/>
              </a:rPr>
              <a:t>Share online safety resources</a:t>
            </a:r>
            <a:endParaRPr lang="en-GB" sz="2100" dirty="0">
              <a:solidFill>
                <a:schemeClr val="bg1"/>
              </a:solidFill>
            </a:endParaRPr>
          </a:p>
        </p:txBody>
      </p:sp>
      <p:sp>
        <p:nvSpPr>
          <p:cNvPr id="49" name="Text Placeholder 3">
            <a:extLst>
              <a:ext uri="{FF2B5EF4-FFF2-40B4-BE49-F238E27FC236}">
                <a16:creationId xmlns:a16="http://schemas.microsoft.com/office/drawing/2014/main" id="{D766DBFC-2B30-48FA-1343-0FCC79F7722A}"/>
              </a:ext>
            </a:extLst>
          </p:cNvPr>
          <p:cNvSpPr txBox="1">
            <a:spLocks/>
          </p:cNvSpPr>
          <p:nvPr/>
        </p:nvSpPr>
        <p:spPr>
          <a:xfrm>
            <a:off x="712814" y="4950336"/>
            <a:ext cx="568036" cy="276999"/>
          </a:xfrm>
          <a:prstGeom prst="rect">
            <a:avLst/>
          </a:prstGeom>
        </p:spPr>
        <p:txBody>
          <a:bodyPr wrap="square" lIns="0" tIns="0" rIns="0" bIns="0">
            <a:spAutoFit/>
          </a:bodyPr>
          <a:lstStyle>
            <a:lvl1pPr marL="0" indent="0" algn="l" defTabSz="685800" rtl="0" eaLnBrk="1" latinLnBrk="0" hangingPunct="1">
              <a:lnSpc>
                <a:spcPct val="100000"/>
              </a:lnSpc>
              <a:spcBef>
                <a:spcPts val="0"/>
              </a:spcBef>
              <a:buFont typeface="Arial" panose="020B0604020202020204" pitchFamily="34" charset="0"/>
              <a:buNone/>
              <a:defRPr sz="1200" kern="1200">
                <a:solidFill>
                  <a:schemeClr val="tx1"/>
                </a:solidFill>
                <a:latin typeface="+mn-lt"/>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05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9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5pPr>
            <a:lvl6pPr marL="17145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6pPr>
            <a:lvl7pPr marL="20574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7pPr>
            <a:lvl8pPr marL="24003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8pPr>
            <a:lvl9pPr marL="27432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9pPr>
          </a:lstStyle>
          <a:p>
            <a:pPr defTabSz="914378">
              <a:defRPr/>
            </a:pPr>
            <a:r>
              <a:rPr lang="en-GB" sz="1800" b="1" dirty="0">
                <a:solidFill>
                  <a:schemeClr val="accent1">
                    <a:lumMod val="75000"/>
                    <a:alpha val="50000"/>
                  </a:schemeClr>
                </a:solidFill>
                <a:latin typeface="Work Sans" pitchFamily="2" charset="77"/>
              </a:rPr>
              <a:t>01</a:t>
            </a:r>
          </a:p>
        </p:txBody>
      </p:sp>
      <p:sp>
        <p:nvSpPr>
          <p:cNvPr id="50" name="Text Placeholder 3">
            <a:extLst>
              <a:ext uri="{FF2B5EF4-FFF2-40B4-BE49-F238E27FC236}">
                <a16:creationId xmlns:a16="http://schemas.microsoft.com/office/drawing/2014/main" id="{9792F808-169E-4934-4992-FFB52E93BCB5}"/>
              </a:ext>
            </a:extLst>
          </p:cNvPr>
          <p:cNvSpPr txBox="1">
            <a:spLocks/>
          </p:cNvSpPr>
          <p:nvPr/>
        </p:nvSpPr>
        <p:spPr>
          <a:xfrm>
            <a:off x="2862126" y="4950336"/>
            <a:ext cx="568036" cy="251820"/>
          </a:xfrm>
          <a:prstGeom prst="rect">
            <a:avLst/>
          </a:prstGeom>
        </p:spPr>
        <p:txBody>
          <a:bodyPr wrap="square" lIns="0" tIns="0" rIns="0" bIns="0">
            <a:spAutoFit/>
          </a:bodyPr>
          <a:lstStyle>
            <a:lvl1pPr marL="0" indent="0" algn="l" defTabSz="685800" rtl="0" eaLnBrk="1" latinLnBrk="0" hangingPunct="1">
              <a:lnSpc>
                <a:spcPct val="100000"/>
              </a:lnSpc>
              <a:spcBef>
                <a:spcPts val="0"/>
              </a:spcBef>
              <a:buFont typeface="Arial" panose="020B0604020202020204" pitchFamily="34" charset="0"/>
              <a:buNone/>
              <a:defRPr sz="1200" kern="1200">
                <a:solidFill>
                  <a:schemeClr val="tx1"/>
                </a:solidFill>
                <a:latin typeface="+mn-lt"/>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05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9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5pPr>
            <a:lvl6pPr marL="17145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6pPr>
            <a:lvl7pPr marL="20574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7pPr>
            <a:lvl8pPr marL="24003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8pPr>
            <a:lvl9pPr marL="27432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9pPr>
          </a:lstStyle>
          <a:p>
            <a:pPr defTabSz="914378">
              <a:defRPr/>
            </a:pPr>
            <a:r>
              <a:rPr lang="en-GB" sz="1800" b="1" dirty="0">
                <a:solidFill>
                  <a:schemeClr val="accent1">
                    <a:lumMod val="75000"/>
                    <a:alpha val="50000"/>
                  </a:schemeClr>
                </a:solidFill>
                <a:latin typeface="Work Sans" pitchFamily="2" charset="77"/>
              </a:rPr>
              <a:t>02</a:t>
            </a:r>
          </a:p>
        </p:txBody>
      </p:sp>
      <p:sp>
        <p:nvSpPr>
          <p:cNvPr id="51" name="Text Placeholder 3">
            <a:extLst>
              <a:ext uri="{FF2B5EF4-FFF2-40B4-BE49-F238E27FC236}">
                <a16:creationId xmlns:a16="http://schemas.microsoft.com/office/drawing/2014/main" id="{B81E78EE-5B9A-7D6B-DCA8-F5475948C465}"/>
              </a:ext>
            </a:extLst>
          </p:cNvPr>
          <p:cNvSpPr txBox="1">
            <a:spLocks/>
          </p:cNvSpPr>
          <p:nvPr/>
        </p:nvSpPr>
        <p:spPr>
          <a:xfrm>
            <a:off x="5067998" y="4950336"/>
            <a:ext cx="568036" cy="276999"/>
          </a:xfrm>
          <a:prstGeom prst="rect">
            <a:avLst/>
          </a:prstGeom>
        </p:spPr>
        <p:txBody>
          <a:bodyPr wrap="square" lIns="0" tIns="0" rIns="0" bIns="0">
            <a:spAutoFit/>
          </a:bodyPr>
          <a:lstStyle>
            <a:lvl1pPr marL="0" indent="0" algn="l" defTabSz="685800" rtl="0" eaLnBrk="1" latinLnBrk="0" hangingPunct="1">
              <a:lnSpc>
                <a:spcPct val="100000"/>
              </a:lnSpc>
              <a:spcBef>
                <a:spcPts val="0"/>
              </a:spcBef>
              <a:buFont typeface="Arial" panose="020B0604020202020204" pitchFamily="34" charset="0"/>
              <a:buNone/>
              <a:defRPr sz="1200" kern="1200">
                <a:solidFill>
                  <a:schemeClr val="tx1"/>
                </a:solidFill>
                <a:latin typeface="+mn-lt"/>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05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9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5pPr>
            <a:lvl6pPr marL="17145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6pPr>
            <a:lvl7pPr marL="20574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7pPr>
            <a:lvl8pPr marL="24003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8pPr>
            <a:lvl9pPr marL="27432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9pPr>
          </a:lstStyle>
          <a:p>
            <a:pPr defTabSz="914378">
              <a:defRPr/>
            </a:pPr>
            <a:r>
              <a:rPr lang="en-GB" sz="1800" b="1" dirty="0">
                <a:solidFill>
                  <a:schemeClr val="accent1">
                    <a:lumMod val="75000"/>
                    <a:alpha val="50000"/>
                  </a:schemeClr>
                </a:solidFill>
                <a:latin typeface="Work Sans" pitchFamily="2" charset="77"/>
              </a:rPr>
              <a:t>03</a:t>
            </a:r>
          </a:p>
        </p:txBody>
      </p:sp>
      <p:sp>
        <p:nvSpPr>
          <p:cNvPr id="52" name="Text Placeholder 3">
            <a:extLst>
              <a:ext uri="{FF2B5EF4-FFF2-40B4-BE49-F238E27FC236}">
                <a16:creationId xmlns:a16="http://schemas.microsoft.com/office/drawing/2014/main" id="{B4A5B293-B751-1EE3-D7F0-3A9566F967FD}"/>
              </a:ext>
            </a:extLst>
          </p:cNvPr>
          <p:cNvSpPr txBox="1">
            <a:spLocks/>
          </p:cNvSpPr>
          <p:nvPr/>
        </p:nvSpPr>
        <p:spPr>
          <a:xfrm>
            <a:off x="7255016" y="4950336"/>
            <a:ext cx="568036" cy="276999"/>
          </a:xfrm>
          <a:prstGeom prst="rect">
            <a:avLst/>
          </a:prstGeom>
        </p:spPr>
        <p:txBody>
          <a:bodyPr wrap="square" lIns="0" tIns="0" rIns="0" bIns="0">
            <a:spAutoFit/>
          </a:bodyPr>
          <a:lstStyle>
            <a:lvl1pPr marL="0" indent="0" algn="l" defTabSz="685800" rtl="0" eaLnBrk="1" latinLnBrk="0" hangingPunct="1">
              <a:lnSpc>
                <a:spcPct val="100000"/>
              </a:lnSpc>
              <a:spcBef>
                <a:spcPts val="0"/>
              </a:spcBef>
              <a:buFont typeface="Arial" panose="020B0604020202020204" pitchFamily="34" charset="0"/>
              <a:buNone/>
              <a:defRPr sz="1200" kern="1200">
                <a:solidFill>
                  <a:schemeClr val="tx1"/>
                </a:solidFill>
                <a:latin typeface="+mn-lt"/>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05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9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5pPr>
            <a:lvl6pPr marL="17145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6pPr>
            <a:lvl7pPr marL="20574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7pPr>
            <a:lvl8pPr marL="24003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8pPr>
            <a:lvl9pPr marL="27432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9pPr>
          </a:lstStyle>
          <a:p>
            <a:pPr defTabSz="914378">
              <a:defRPr/>
            </a:pPr>
            <a:r>
              <a:rPr lang="en-GB" sz="1800" b="1" dirty="0">
                <a:solidFill>
                  <a:schemeClr val="accent1">
                    <a:lumMod val="75000"/>
                    <a:alpha val="50000"/>
                  </a:schemeClr>
                </a:solidFill>
                <a:latin typeface="Work Sans" pitchFamily="2" charset="77"/>
              </a:rPr>
              <a:t>04</a:t>
            </a:r>
          </a:p>
        </p:txBody>
      </p:sp>
      <p:sp>
        <p:nvSpPr>
          <p:cNvPr id="53" name="Text Placeholder 3">
            <a:extLst>
              <a:ext uri="{FF2B5EF4-FFF2-40B4-BE49-F238E27FC236}">
                <a16:creationId xmlns:a16="http://schemas.microsoft.com/office/drawing/2014/main" id="{8914D065-24BD-6F0F-A11E-D68F4EF167BC}"/>
              </a:ext>
            </a:extLst>
          </p:cNvPr>
          <p:cNvSpPr txBox="1">
            <a:spLocks/>
          </p:cNvSpPr>
          <p:nvPr/>
        </p:nvSpPr>
        <p:spPr>
          <a:xfrm>
            <a:off x="9555155" y="4950336"/>
            <a:ext cx="568036" cy="276999"/>
          </a:xfrm>
          <a:prstGeom prst="rect">
            <a:avLst/>
          </a:prstGeom>
        </p:spPr>
        <p:txBody>
          <a:bodyPr wrap="square" lIns="0" tIns="0" rIns="0" bIns="0">
            <a:spAutoFit/>
          </a:bodyPr>
          <a:lstStyle>
            <a:lvl1pPr marL="0" indent="0" algn="l" defTabSz="685800" rtl="0" eaLnBrk="1" latinLnBrk="0" hangingPunct="1">
              <a:lnSpc>
                <a:spcPct val="100000"/>
              </a:lnSpc>
              <a:spcBef>
                <a:spcPts val="0"/>
              </a:spcBef>
              <a:buFont typeface="Arial" panose="020B0604020202020204" pitchFamily="34" charset="0"/>
              <a:buNone/>
              <a:defRPr sz="1200" kern="1200">
                <a:solidFill>
                  <a:schemeClr val="tx1"/>
                </a:solidFill>
                <a:latin typeface="+mn-lt"/>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05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9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5pPr>
            <a:lvl6pPr marL="17145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6pPr>
            <a:lvl7pPr marL="20574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7pPr>
            <a:lvl8pPr marL="24003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8pPr>
            <a:lvl9pPr marL="27432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9pPr>
          </a:lstStyle>
          <a:p>
            <a:pPr defTabSz="914378">
              <a:defRPr/>
            </a:pPr>
            <a:r>
              <a:rPr lang="en-GB" sz="1800" b="1" dirty="0">
                <a:solidFill>
                  <a:schemeClr val="accent1">
                    <a:lumMod val="75000"/>
                    <a:alpha val="50000"/>
                  </a:schemeClr>
                </a:solidFill>
                <a:latin typeface="Work Sans" pitchFamily="2" charset="77"/>
              </a:rPr>
              <a:t>05</a:t>
            </a:r>
          </a:p>
        </p:txBody>
      </p:sp>
    </p:spTree>
    <p:extLst>
      <p:ext uri="{BB962C8B-B14F-4D97-AF65-F5344CB8AC3E}">
        <p14:creationId xmlns:p14="http://schemas.microsoft.com/office/powerpoint/2010/main" val="31176210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4" name="Rectangle: Rounded Corners 100">
            <a:extLst>
              <a:ext uri="{FF2B5EF4-FFF2-40B4-BE49-F238E27FC236}">
                <a16:creationId xmlns:a16="http://schemas.microsoft.com/office/drawing/2014/main" id="{8B2BD657-ED62-E979-A0EC-0FAC1F7C310D}"/>
              </a:ext>
            </a:extLst>
          </p:cNvPr>
          <p:cNvSpPr/>
          <p:nvPr/>
        </p:nvSpPr>
        <p:spPr>
          <a:xfrm flipH="1">
            <a:off x="362604" y="341038"/>
            <a:ext cx="1358290" cy="794803"/>
          </a:xfrm>
          <a:prstGeom prst="round2DiagRect">
            <a:avLst/>
          </a:prstGeom>
          <a:solidFill>
            <a:srgbClr val="FF779F"/>
          </a:solidFill>
          <a:ln w="25400" cap="flat">
            <a:solidFill>
              <a:srgbClr val="5766DD"/>
            </a:solidFill>
            <a:prstDash val="solid"/>
            <a:miter/>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pic>
        <p:nvPicPr>
          <p:cNvPr id="3" name="Graphic 2">
            <a:extLst>
              <a:ext uri="{FF2B5EF4-FFF2-40B4-BE49-F238E27FC236}">
                <a16:creationId xmlns:a16="http://schemas.microsoft.com/office/drawing/2014/main" id="{79E4183B-1730-A05C-59B9-30D4E56BC23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52949" y="6029904"/>
            <a:ext cx="2451129" cy="394365"/>
          </a:xfrm>
          <a:prstGeom prst="rect">
            <a:avLst/>
          </a:prstGeom>
        </p:spPr>
      </p:pic>
      <p:sp>
        <p:nvSpPr>
          <p:cNvPr id="51" name="TextBox 50">
            <a:extLst>
              <a:ext uri="{FF2B5EF4-FFF2-40B4-BE49-F238E27FC236}">
                <a16:creationId xmlns:a16="http://schemas.microsoft.com/office/drawing/2014/main" id="{1C8F278E-D335-5C57-DA35-D096EC03B413}"/>
              </a:ext>
            </a:extLst>
          </p:cNvPr>
          <p:cNvSpPr txBox="1"/>
          <p:nvPr/>
        </p:nvSpPr>
        <p:spPr>
          <a:xfrm>
            <a:off x="2339555" y="731006"/>
            <a:ext cx="5418714" cy="707886"/>
          </a:xfrm>
          <a:prstGeom prst="rect">
            <a:avLst/>
          </a:prstGeom>
          <a:noFill/>
        </p:spPr>
        <p:txBody>
          <a:bodyPr wrap="square" rtlCol="0">
            <a:spAutoFit/>
          </a:bodyPr>
          <a:lstStyle/>
          <a:p>
            <a:r>
              <a:rPr lang="en-US" sz="4000" b="1" dirty="0">
                <a:solidFill>
                  <a:schemeClr val="bg1"/>
                </a:solidFill>
                <a:latin typeface="Work Sans" pitchFamily="2" charset="77"/>
              </a:rPr>
              <a:t>Be kind</a:t>
            </a:r>
          </a:p>
        </p:txBody>
      </p:sp>
      <p:sp>
        <p:nvSpPr>
          <p:cNvPr id="9" name="Text Placeholder 3">
            <a:extLst>
              <a:ext uri="{FF2B5EF4-FFF2-40B4-BE49-F238E27FC236}">
                <a16:creationId xmlns:a16="http://schemas.microsoft.com/office/drawing/2014/main" id="{794BA3C4-6BC4-FEE9-5306-A17C65C1722D}"/>
              </a:ext>
            </a:extLst>
          </p:cNvPr>
          <p:cNvSpPr txBox="1">
            <a:spLocks/>
          </p:cNvSpPr>
          <p:nvPr/>
        </p:nvSpPr>
        <p:spPr>
          <a:xfrm>
            <a:off x="2384165" y="2387182"/>
            <a:ext cx="4932244" cy="1877437"/>
          </a:xfrm>
          <a:prstGeom prst="rect">
            <a:avLst/>
          </a:prstGeom>
        </p:spPr>
        <p:txBody>
          <a:bodyPr wrap="square" lIns="0" tIns="0" rIns="0" bIns="0">
            <a:spAutoFit/>
          </a:bodyPr>
          <a:lstStyle>
            <a:lvl1pPr marL="0" indent="0" algn="l" defTabSz="685800" rtl="0" eaLnBrk="1" latinLnBrk="0" hangingPunct="1">
              <a:lnSpc>
                <a:spcPct val="100000"/>
              </a:lnSpc>
              <a:spcBef>
                <a:spcPts val="0"/>
              </a:spcBef>
              <a:buFont typeface="Arial" panose="020B0604020202020204" pitchFamily="34" charset="0"/>
              <a:buNone/>
              <a:defRPr sz="1200" kern="1200">
                <a:solidFill>
                  <a:schemeClr val="tx1"/>
                </a:solidFill>
                <a:latin typeface="+mn-lt"/>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05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9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5pPr>
            <a:lvl6pPr marL="17145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6pPr>
            <a:lvl7pPr marL="20574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7pPr>
            <a:lvl8pPr marL="24003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8pPr>
            <a:lvl9pPr marL="27432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9pPr>
          </a:lstStyle>
          <a:p>
            <a:pPr defTabSz="457200">
              <a:spcAft>
                <a:spcPts val="1200"/>
              </a:spcAft>
              <a:defRPr/>
            </a:pPr>
            <a:r>
              <a:rPr lang="en-GB" sz="1600" dirty="0">
                <a:solidFill>
                  <a:schemeClr val="bg1"/>
                </a:solidFill>
                <a:latin typeface="Work Sans" pitchFamily="2" charset="77"/>
              </a:rPr>
              <a:t>While it might sound basic, this is the behaviour we need to counteract the negativity we can </a:t>
            </a:r>
            <a:br>
              <a:rPr lang="en-GB" sz="1600" dirty="0">
                <a:solidFill>
                  <a:schemeClr val="bg1"/>
                </a:solidFill>
                <a:latin typeface="Work Sans" pitchFamily="2" charset="77"/>
              </a:rPr>
            </a:br>
            <a:r>
              <a:rPr lang="en-GB" sz="1600" dirty="0">
                <a:solidFill>
                  <a:schemeClr val="bg1"/>
                </a:solidFill>
                <a:latin typeface="Work Sans" pitchFamily="2" charset="77"/>
              </a:rPr>
              <a:t>see online. </a:t>
            </a:r>
          </a:p>
          <a:p>
            <a:pPr defTabSz="457200">
              <a:spcAft>
                <a:spcPts val="1200"/>
              </a:spcAft>
              <a:defRPr/>
            </a:pPr>
            <a:r>
              <a:rPr lang="en-GB" sz="1600" dirty="0">
                <a:solidFill>
                  <a:schemeClr val="bg1"/>
                </a:solidFill>
                <a:latin typeface="Work Sans" pitchFamily="2" charset="77"/>
              </a:rPr>
              <a:t>Being kind online doesn’t just make individual interactions better; it contributes to a larger cultural shift that makes the internet a safer, more positive place for everyone. </a:t>
            </a:r>
          </a:p>
        </p:txBody>
      </p:sp>
      <p:sp>
        <p:nvSpPr>
          <p:cNvPr id="25" name="Rectangle: Rounded Corners 100">
            <a:extLst>
              <a:ext uri="{FF2B5EF4-FFF2-40B4-BE49-F238E27FC236}">
                <a16:creationId xmlns:a16="http://schemas.microsoft.com/office/drawing/2014/main" id="{453C5A8B-1937-ACA0-93BE-D57049C6060C}"/>
              </a:ext>
            </a:extLst>
          </p:cNvPr>
          <p:cNvSpPr/>
          <p:nvPr/>
        </p:nvSpPr>
        <p:spPr>
          <a:xfrm flipH="1">
            <a:off x="362604" y="1352974"/>
            <a:ext cx="1358290" cy="794803"/>
          </a:xfrm>
          <a:prstGeom prst="round2DiagRect">
            <a:avLst/>
          </a:prstGeom>
          <a:solidFill>
            <a:srgbClr val="000000">
              <a:alpha val="18000"/>
            </a:srgbClr>
          </a:solidFill>
          <a:ln w="25400" cap="flat">
            <a:solidFill>
              <a:schemeClr val="accent1">
                <a:lumMod val="75000"/>
                <a:alpha val="30000"/>
              </a:schemeClr>
            </a:solidFill>
            <a:prstDash val="solid"/>
            <a:miter/>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27" name="Text Placeholder 3">
            <a:extLst>
              <a:ext uri="{FF2B5EF4-FFF2-40B4-BE49-F238E27FC236}">
                <a16:creationId xmlns:a16="http://schemas.microsoft.com/office/drawing/2014/main" id="{17BCDAAE-E2F3-6153-A3B9-16C0FCB91E67}"/>
              </a:ext>
            </a:extLst>
          </p:cNvPr>
          <p:cNvSpPr txBox="1">
            <a:spLocks/>
          </p:cNvSpPr>
          <p:nvPr/>
        </p:nvSpPr>
        <p:spPr>
          <a:xfrm>
            <a:off x="1323546" y="439276"/>
            <a:ext cx="568036" cy="276999"/>
          </a:xfrm>
          <a:prstGeom prst="rect">
            <a:avLst/>
          </a:prstGeom>
        </p:spPr>
        <p:txBody>
          <a:bodyPr wrap="square" lIns="0" tIns="0" rIns="0" bIns="0">
            <a:spAutoFit/>
          </a:bodyPr>
          <a:lstStyle>
            <a:lvl1pPr marL="0" indent="0" algn="l" defTabSz="685800" rtl="0" eaLnBrk="1" latinLnBrk="0" hangingPunct="1">
              <a:lnSpc>
                <a:spcPct val="100000"/>
              </a:lnSpc>
              <a:spcBef>
                <a:spcPts val="0"/>
              </a:spcBef>
              <a:buFont typeface="Arial" panose="020B0604020202020204" pitchFamily="34" charset="0"/>
              <a:buNone/>
              <a:defRPr sz="1200" kern="1200">
                <a:solidFill>
                  <a:schemeClr val="tx1"/>
                </a:solidFill>
                <a:latin typeface="+mn-lt"/>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05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9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5pPr>
            <a:lvl6pPr marL="17145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6pPr>
            <a:lvl7pPr marL="20574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7pPr>
            <a:lvl8pPr marL="24003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8pPr>
            <a:lvl9pPr marL="27432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9pPr>
          </a:lstStyle>
          <a:p>
            <a:pPr defTabSz="914378">
              <a:defRPr/>
            </a:pPr>
            <a:r>
              <a:rPr lang="en-GB" sz="1800" b="1" dirty="0">
                <a:solidFill>
                  <a:srgbClr val="02182E">
                    <a:alpha val="50000"/>
                  </a:srgbClr>
                </a:solidFill>
                <a:latin typeface="Work Sans" pitchFamily="2" charset="77"/>
              </a:rPr>
              <a:t>01</a:t>
            </a:r>
          </a:p>
        </p:txBody>
      </p:sp>
      <p:sp>
        <p:nvSpPr>
          <p:cNvPr id="28" name="Text Placeholder 3">
            <a:extLst>
              <a:ext uri="{FF2B5EF4-FFF2-40B4-BE49-F238E27FC236}">
                <a16:creationId xmlns:a16="http://schemas.microsoft.com/office/drawing/2014/main" id="{1D649399-0D0B-B35E-1E09-DD33C09FBC5E}"/>
              </a:ext>
            </a:extLst>
          </p:cNvPr>
          <p:cNvSpPr txBox="1">
            <a:spLocks/>
          </p:cNvSpPr>
          <p:nvPr/>
        </p:nvSpPr>
        <p:spPr>
          <a:xfrm>
            <a:off x="1311354" y="1475596"/>
            <a:ext cx="568036" cy="276999"/>
          </a:xfrm>
          <a:prstGeom prst="rect">
            <a:avLst/>
          </a:prstGeom>
        </p:spPr>
        <p:txBody>
          <a:bodyPr wrap="square" lIns="0" tIns="0" rIns="0" bIns="0">
            <a:spAutoFit/>
          </a:bodyPr>
          <a:lstStyle>
            <a:lvl1pPr marL="0" indent="0" algn="l" defTabSz="685800" rtl="0" eaLnBrk="1" latinLnBrk="0" hangingPunct="1">
              <a:lnSpc>
                <a:spcPct val="100000"/>
              </a:lnSpc>
              <a:spcBef>
                <a:spcPts val="0"/>
              </a:spcBef>
              <a:buFont typeface="Arial" panose="020B0604020202020204" pitchFamily="34" charset="0"/>
              <a:buNone/>
              <a:defRPr sz="1200" kern="1200">
                <a:solidFill>
                  <a:schemeClr val="tx1"/>
                </a:solidFill>
                <a:latin typeface="+mn-lt"/>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05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9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5pPr>
            <a:lvl6pPr marL="17145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6pPr>
            <a:lvl7pPr marL="20574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7pPr>
            <a:lvl8pPr marL="24003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8pPr>
            <a:lvl9pPr marL="27432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9pPr>
          </a:lstStyle>
          <a:p>
            <a:pPr defTabSz="914378">
              <a:defRPr/>
            </a:pPr>
            <a:r>
              <a:rPr lang="en-GB" sz="1800" b="1" dirty="0">
                <a:solidFill>
                  <a:schemeClr val="accent1">
                    <a:lumMod val="75000"/>
                    <a:alpha val="50000"/>
                  </a:schemeClr>
                </a:solidFill>
                <a:latin typeface="Work Sans" pitchFamily="2" charset="77"/>
              </a:rPr>
              <a:t>02</a:t>
            </a:r>
          </a:p>
        </p:txBody>
      </p:sp>
      <p:sp>
        <p:nvSpPr>
          <p:cNvPr id="29" name="Rectangle: Rounded Corners 100">
            <a:extLst>
              <a:ext uri="{FF2B5EF4-FFF2-40B4-BE49-F238E27FC236}">
                <a16:creationId xmlns:a16="http://schemas.microsoft.com/office/drawing/2014/main" id="{82765E58-FF61-0FAD-FE3A-2C79CC888415}"/>
              </a:ext>
            </a:extLst>
          </p:cNvPr>
          <p:cNvSpPr/>
          <p:nvPr/>
        </p:nvSpPr>
        <p:spPr>
          <a:xfrm flipH="1">
            <a:off x="362604" y="2345327"/>
            <a:ext cx="1358290" cy="794803"/>
          </a:xfrm>
          <a:prstGeom prst="round2DiagRect">
            <a:avLst/>
          </a:prstGeom>
          <a:solidFill>
            <a:srgbClr val="000000">
              <a:alpha val="18000"/>
            </a:srgbClr>
          </a:solidFill>
          <a:ln w="25400" cap="flat">
            <a:solidFill>
              <a:schemeClr val="accent1">
                <a:lumMod val="75000"/>
                <a:alpha val="30000"/>
              </a:schemeClr>
            </a:solidFill>
            <a:prstDash val="solid"/>
            <a:miter/>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30" name="Text Placeholder 3">
            <a:extLst>
              <a:ext uri="{FF2B5EF4-FFF2-40B4-BE49-F238E27FC236}">
                <a16:creationId xmlns:a16="http://schemas.microsoft.com/office/drawing/2014/main" id="{AD57A0F3-69A9-6E15-C9E6-8739294D75A7}"/>
              </a:ext>
            </a:extLst>
          </p:cNvPr>
          <p:cNvSpPr txBox="1">
            <a:spLocks/>
          </p:cNvSpPr>
          <p:nvPr/>
        </p:nvSpPr>
        <p:spPr>
          <a:xfrm>
            <a:off x="1311354" y="2467949"/>
            <a:ext cx="568036" cy="276999"/>
          </a:xfrm>
          <a:prstGeom prst="rect">
            <a:avLst/>
          </a:prstGeom>
        </p:spPr>
        <p:txBody>
          <a:bodyPr wrap="square" lIns="0" tIns="0" rIns="0" bIns="0">
            <a:spAutoFit/>
          </a:bodyPr>
          <a:lstStyle>
            <a:lvl1pPr marL="0" indent="0" algn="l" defTabSz="685800" rtl="0" eaLnBrk="1" latinLnBrk="0" hangingPunct="1">
              <a:lnSpc>
                <a:spcPct val="100000"/>
              </a:lnSpc>
              <a:spcBef>
                <a:spcPts val="0"/>
              </a:spcBef>
              <a:buFont typeface="Arial" panose="020B0604020202020204" pitchFamily="34" charset="0"/>
              <a:buNone/>
              <a:defRPr sz="1200" kern="1200">
                <a:solidFill>
                  <a:schemeClr val="tx1"/>
                </a:solidFill>
                <a:latin typeface="+mn-lt"/>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05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9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5pPr>
            <a:lvl6pPr marL="17145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6pPr>
            <a:lvl7pPr marL="20574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7pPr>
            <a:lvl8pPr marL="24003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8pPr>
            <a:lvl9pPr marL="27432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9pPr>
          </a:lstStyle>
          <a:p>
            <a:pPr defTabSz="914378">
              <a:defRPr/>
            </a:pPr>
            <a:r>
              <a:rPr lang="en-GB" sz="1800" b="1" dirty="0">
                <a:solidFill>
                  <a:schemeClr val="accent1">
                    <a:lumMod val="75000"/>
                    <a:alpha val="50000"/>
                  </a:schemeClr>
                </a:solidFill>
                <a:latin typeface="Work Sans" pitchFamily="2" charset="77"/>
              </a:rPr>
              <a:t>03</a:t>
            </a:r>
          </a:p>
        </p:txBody>
      </p:sp>
      <p:sp>
        <p:nvSpPr>
          <p:cNvPr id="32" name="Rectangle: Rounded Corners 100">
            <a:extLst>
              <a:ext uri="{FF2B5EF4-FFF2-40B4-BE49-F238E27FC236}">
                <a16:creationId xmlns:a16="http://schemas.microsoft.com/office/drawing/2014/main" id="{CA8507A5-8744-2159-794F-D75ABF5E31FB}"/>
              </a:ext>
            </a:extLst>
          </p:cNvPr>
          <p:cNvSpPr/>
          <p:nvPr/>
        </p:nvSpPr>
        <p:spPr>
          <a:xfrm flipH="1">
            <a:off x="362604" y="3337680"/>
            <a:ext cx="1358290" cy="794803"/>
          </a:xfrm>
          <a:prstGeom prst="round2DiagRect">
            <a:avLst/>
          </a:prstGeom>
          <a:solidFill>
            <a:srgbClr val="000000">
              <a:alpha val="18000"/>
            </a:srgbClr>
          </a:solidFill>
          <a:ln w="25400" cap="flat">
            <a:solidFill>
              <a:schemeClr val="accent1">
                <a:lumMod val="75000"/>
                <a:alpha val="30000"/>
              </a:schemeClr>
            </a:solidFill>
            <a:prstDash val="solid"/>
            <a:miter/>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3" name="Text Placeholder 3">
            <a:extLst>
              <a:ext uri="{FF2B5EF4-FFF2-40B4-BE49-F238E27FC236}">
                <a16:creationId xmlns:a16="http://schemas.microsoft.com/office/drawing/2014/main" id="{70455B12-34BE-DCE9-174C-3A7A3963EA2A}"/>
              </a:ext>
            </a:extLst>
          </p:cNvPr>
          <p:cNvSpPr txBox="1">
            <a:spLocks/>
          </p:cNvSpPr>
          <p:nvPr/>
        </p:nvSpPr>
        <p:spPr>
          <a:xfrm>
            <a:off x="1311354" y="3460302"/>
            <a:ext cx="568036" cy="276999"/>
          </a:xfrm>
          <a:prstGeom prst="rect">
            <a:avLst/>
          </a:prstGeom>
        </p:spPr>
        <p:txBody>
          <a:bodyPr wrap="square" lIns="0" tIns="0" rIns="0" bIns="0">
            <a:spAutoFit/>
          </a:bodyPr>
          <a:lstStyle>
            <a:lvl1pPr marL="0" indent="0" algn="l" defTabSz="685800" rtl="0" eaLnBrk="1" latinLnBrk="0" hangingPunct="1">
              <a:lnSpc>
                <a:spcPct val="100000"/>
              </a:lnSpc>
              <a:spcBef>
                <a:spcPts val="0"/>
              </a:spcBef>
              <a:buFont typeface="Arial" panose="020B0604020202020204" pitchFamily="34" charset="0"/>
              <a:buNone/>
              <a:defRPr sz="1200" kern="1200">
                <a:solidFill>
                  <a:schemeClr val="tx1"/>
                </a:solidFill>
                <a:latin typeface="+mn-lt"/>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05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9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5pPr>
            <a:lvl6pPr marL="17145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6pPr>
            <a:lvl7pPr marL="20574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7pPr>
            <a:lvl8pPr marL="24003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8pPr>
            <a:lvl9pPr marL="27432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9pPr>
          </a:lstStyle>
          <a:p>
            <a:pPr defTabSz="914378">
              <a:defRPr/>
            </a:pPr>
            <a:r>
              <a:rPr lang="en-GB" sz="1800" b="1" dirty="0">
                <a:solidFill>
                  <a:schemeClr val="accent1">
                    <a:lumMod val="75000"/>
                    <a:alpha val="50000"/>
                  </a:schemeClr>
                </a:solidFill>
                <a:latin typeface="Work Sans" pitchFamily="2" charset="77"/>
              </a:rPr>
              <a:t>04</a:t>
            </a:r>
          </a:p>
        </p:txBody>
      </p:sp>
      <p:sp>
        <p:nvSpPr>
          <p:cNvPr id="34" name="Rectangle: Rounded Corners 100">
            <a:extLst>
              <a:ext uri="{FF2B5EF4-FFF2-40B4-BE49-F238E27FC236}">
                <a16:creationId xmlns:a16="http://schemas.microsoft.com/office/drawing/2014/main" id="{D6178969-6B9C-CF35-CEF9-7379330D4D95}"/>
              </a:ext>
            </a:extLst>
          </p:cNvPr>
          <p:cNvSpPr/>
          <p:nvPr/>
        </p:nvSpPr>
        <p:spPr>
          <a:xfrm flipH="1">
            <a:off x="362604" y="4349616"/>
            <a:ext cx="1358290" cy="794803"/>
          </a:xfrm>
          <a:prstGeom prst="round2DiagRect">
            <a:avLst/>
          </a:prstGeom>
          <a:solidFill>
            <a:srgbClr val="000000">
              <a:alpha val="18000"/>
            </a:srgbClr>
          </a:solidFill>
          <a:ln w="25400" cap="flat">
            <a:solidFill>
              <a:schemeClr val="accent1">
                <a:lumMod val="75000"/>
                <a:alpha val="30000"/>
              </a:schemeClr>
            </a:solidFill>
            <a:prstDash val="solid"/>
            <a:miter/>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5" name="Text Placeholder 3">
            <a:extLst>
              <a:ext uri="{FF2B5EF4-FFF2-40B4-BE49-F238E27FC236}">
                <a16:creationId xmlns:a16="http://schemas.microsoft.com/office/drawing/2014/main" id="{E4B773F4-500A-A6E0-D1E3-82FA278CFD3D}"/>
              </a:ext>
            </a:extLst>
          </p:cNvPr>
          <p:cNvSpPr txBox="1">
            <a:spLocks/>
          </p:cNvSpPr>
          <p:nvPr/>
        </p:nvSpPr>
        <p:spPr>
          <a:xfrm>
            <a:off x="1311354" y="4472238"/>
            <a:ext cx="568036" cy="276999"/>
          </a:xfrm>
          <a:prstGeom prst="rect">
            <a:avLst/>
          </a:prstGeom>
        </p:spPr>
        <p:txBody>
          <a:bodyPr wrap="square" lIns="0" tIns="0" rIns="0" bIns="0">
            <a:spAutoFit/>
          </a:bodyPr>
          <a:lstStyle>
            <a:lvl1pPr marL="0" indent="0" algn="l" defTabSz="685800" rtl="0" eaLnBrk="1" latinLnBrk="0" hangingPunct="1">
              <a:lnSpc>
                <a:spcPct val="100000"/>
              </a:lnSpc>
              <a:spcBef>
                <a:spcPts val="0"/>
              </a:spcBef>
              <a:buFont typeface="Arial" panose="020B0604020202020204" pitchFamily="34" charset="0"/>
              <a:buNone/>
              <a:defRPr sz="1200" kern="1200">
                <a:solidFill>
                  <a:schemeClr val="tx1"/>
                </a:solidFill>
                <a:latin typeface="+mn-lt"/>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05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9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5pPr>
            <a:lvl6pPr marL="17145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6pPr>
            <a:lvl7pPr marL="20574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7pPr>
            <a:lvl8pPr marL="24003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8pPr>
            <a:lvl9pPr marL="27432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9pPr>
          </a:lstStyle>
          <a:p>
            <a:pPr defTabSz="914378">
              <a:defRPr/>
            </a:pPr>
            <a:r>
              <a:rPr lang="en-GB" sz="1800" b="1" dirty="0">
                <a:solidFill>
                  <a:schemeClr val="accent1">
                    <a:lumMod val="75000"/>
                    <a:alpha val="50000"/>
                  </a:schemeClr>
                </a:solidFill>
                <a:latin typeface="Work Sans" pitchFamily="2" charset="77"/>
              </a:rPr>
              <a:t>05</a:t>
            </a:r>
          </a:p>
        </p:txBody>
      </p:sp>
      <p:pic>
        <p:nvPicPr>
          <p:cNvPr id="62" name="Picture 61" descr="A pink square with a white heart on it&#10;&#10;Description automatically generated">
            <a:extLst>
              <a:ext uri="{FF2B5EF4-FFF2-40B4-BE49-F238E27FC236}">
                <a16:creationId xmlns:a16="http://schemas.microsoft.com/office/drawing/2014/main" id="{DF3B9828-370C-91D8-DFE7-ECCE2CDDC497}"/>
              </a:ext>
            </a:extLst>
          </p:cNvPr>
          <p:cNvPicPr>
            <a:picLocks noChangeAspect="1"/>
          </p:cNvPicPr>
          <p:nvPr/>
        </p:nvPicPr>
        <p:blipFill>
          <a:blip r:embed="rId6"/>
          <a:stretch>
            <a:fillRect/>
          </a:stretch>
        </p:blipFill>
        <p:spPr>
          <a:xfrm>
            <a:off x="4562510" y="708233"/>
            <a:ext cx="645071" cy="605796"/>
          </a:xfrm>
          <a:prstGeom prst="rect">
            <a:avLst/>
          </a:prstGeom>
        </p:spPr>
      </p:pic>
      <p:pic>
        <p:nvPicPr>
          <p:cNvPr id="63" name="Picture 62" descr="A white mouse cursor&#10;&#10;Description automatically generated">
            <a:extLst>
              <a:ext uri="{FF2B5EF4-FFF2-40B4-BE49-F238E27FC236}">
                <a16:creationId xmlns:a16="http://schemas.microsoft.com/office/drawing/2014/main" id="{3F96371B-1C58-E34C-C688-F6465F687F2B}"/>
              </a:ext>
            </a:extLst>
          </p:cNvPr>
          <p:cNvPicPr>
            <a:picLocks noChangeAspect="1"/>
          </p:cNvPicPr>
          <p:nvPr/>
        </p:nvPicPr>
        <p:blipFill>
          <a:blip r:embed="rId7"/>
          <a:stretch>
            <a:fillRect/>
          </a:stretch>
        </p:blipFill>
        <p:spPr>
          <a:xfrm flipH="1">
            <a:off x="6008008" y="4160744"/>
            <a:ext cx="333288" cy="377743"/>
          </a:xfrm>
          <a:prstGeom prst="rect">
            <a:avLst/>
          </a:prstGeom>
        </p:spPr>
      </p:pic>
      <p:sp>
        <p:nvSpPr>
          <p:cNvPr id="6" name="Text Placeholder 3">
            <a:extLst>
              <a:ext uri="{FF2B5EF4-FFF2-40B4-BE49-F238E27FC236}">
                <a16:creationId xmlns:a16="http://schemas.microsoft.com/office/drawing/2014/main" id="{08DB585B-BD8A-F226-0899-B916F9B92758}"/>
              </a:ext>
            </a:extLst>
          </p:cNvPr>
          <p:cNvSpPr txBox="1">
            <a:spLocks/>
          </p:cNvSpPr>
          <p:nvPr/>
        </p:nvSpPr>
        <p:spPr>
          <a:xfrm>
            <a:off x="2391773" y="1455643"/>
            <a:ext cx="5020257" cy="738664"/>
          </a:xfrm>
          <a:prstGeom prst="rect">
            <a:avLst/>
          </a:prstGeom>
        </p:spPr>
        <p:txBody>
          <a:bodyPr wrap="square" lIns="0" tIns="0" rIns="0" bIns="0" anchor="t">
            <a:spAutoFit/>
          </a:bodyPr>
          <a:lstStyle>
            <a:lvl1pPr marL="0" indent="0" algn="l" defTabSz="685800" rtl="0" eaLnBrk="1" latinLnBrk="0" hangingPunct="1">
              <a:lnSpc>
                <a:spcPct val="100000"/>
              </a:lnSpc>
              <a:spcBef>
                <a:spcPts val="0"/>
              </a:spcBef>
              <a:buFont typeface="Arial" panose="020B0604020202020204" pitchFamily="34" charset="0"/>
              <a:buNone/>
              <a:defRPr sz="1200" kern="1200">
                <a:solidFill>
                  <a:schemeClr val="tx1"/>
                </a:solidFill>
                <a:latin typeface="+mn-lt"/>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05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9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5pPr>
            <a:lvl6pPr marL="17145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6pPr>
            <a:lvl7pPr marL="20574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7pPr>
            <a:lvl8pPr marL="24003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8pPr>
            <a:lvl9pPr marL="27432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9pPr>
          </a:lstStyle>
          <a:p>
            <a:pPr defTabSz="914378">
              <a:defRPr/>
            </a:pPr>
            <a:r>
              <a:rPr lang="en-GB" sz="2400" b="1" dirty="0">
                <a:solidFill>
                  <a:schemeClr val="bg1"/>
                </a:solidFill>
                <a:latin typeface="Work Sans SemiBold" pitchFamily="2" charset="77"/>
              </a:rPr>
              <a:t>Practice respect, empathy </a:t>
            </a:r>
          </a:p>
          <a:p>
            <a:pPr defTabSz="914378">
              <a:defRPr/>
            </a:pPr>
            <a:r>
              <a:rPr lang="en-GB" sz="2400" b="1" dirty="0">
                <a:solidFill>
                  <a:schemeClr val="bg1"/>
                </a:solidFill>
                <a:latin typeface="Work Sans SemiBold" pitchFamily="2" charset="77"/>
              </a:rPr>
              <a:t>and kindness </a:t>
            </a:r>
          </a:p>
        </p:txBody>
      </p:sp>
      <p:pic>
        <p:nvPicPr>
          <p:cNvPr id="5" name="Picture 4" descr="A cell phone screen with a social media icons&#10;&#10;Description automatically generated">
            <a:extLst>
              <a:ext uri="{FF2B5EF4-FFF2-40B4-BE49-F238E27FC236}">
                <a16:creationId xmlns:a16="http://schemas.microsoft.com/office/drawing/2014/main" id="{B6FB83C5-F5C4-AA59-70C2-837AC1E82E6C}"/>
              </a:ext>
            </a:extLst>
          </p:cNvPr>
          <p:cNvPicPr>
            <a:picLocks noChangeAspect="1"/>
          </p:cNvPicPr>
          <p:nvPr/>
        </p:nvPicPr>
        <p:blipFill>
          <a:blip r:embed="rId8"/>
          <a:stretch>
            <a:fillRect/>
          </a:stretch>
        </p:blipFill>
        <p:spPr>
          <a:xfrm>
            <a:off x="7924413" y="708233"/>
            <a:ext cx="3547667" cy="6146332"/>
          </a:xfrm>
          <a:prstGeom prst="rect">
            <a:avLst/>
          </a:prstGeom>
        </p:spPr>
      </p:pic>
    </p:spTree>
    <p:extLst>
      <p:ext uri="{BB962C8B-B14F-4D97-AF65-F5344CB8AC3E}">
        <p14:creationId xmlns:p14="http://schemas.microsoft.com/office/powerpoint/2010/main" val="34713712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Rectangle: Rounded Corners 100">
            <a:extLst>
              <a:ext uri="{FF2B5EF4-FFF2-40B4-BE49-F238E27FC236}">
                <a16:creationId xmlns:a16="http://schemas.microsoft.com/office/drawing/2014/main" id="{A021D626-2406-D1CB-D057-9B76F64661B7}"/>
              </a:ext>
            </a:extLst>
          </p:cNvPr>
          <p:cNvSpPr/>
          <p:nvPr/>
        </p:nvSpPr>
        <p:spPr>
          <a:xfrm flipH="1">
            <a:off x="362604" y="346406"/>
            <a:ext cx="1358290" cy="794803"/>
          </a:xfrm>
          <a:prstGeom prst="round2DiagRect">
            <a:avLst/>
          </a:prstGeom>
          <a:solidFill>
            <a:srgbClr val="000000">
              <a:alpha val="18000"/>
            </a:srgbClr>
          </a:solidFill>
          <a:ln w="25400" cap="flat">
            <a:solidFill>
              <a:schemeClr val="accent1">
                <a:lumMod val="75000"/>
                <a:alpha val="30000"/>
              </a:schemeClr>
            </a:solidFill>
            <a:prstDash val="solid"/>
            <a:miter/>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24" name="Rectangle: Rounded Corners 100">
            <a:extLst>
              <a:ext uri="{FF2B5EF4-FFF2-40B4-BE49-F238E27FC236}">
                <a16:creationId xmlns:a16="http://schemas.microsoft.com/office/drawing/2014/main" id="{8B2BD657-ED62-E979-A0EC-0FAC1F7C310D}"/>
              </a:ext>
            </a:extLst>
          </p:cNvPr>
          <p:cNvSpPr/>
          <p:nvPr/>
        </p:nvSpPr>
        <p:spPr>
          <a:xfrm flipH="1">
            <a:off x="362604" y="1341695"/>
            <a:ext cx="1358290" cy="794803"/>
          </a:xfrm>
          <a:prstGeom prst="round2DiagRect">
            <a:avLst/>
          </a:prstGeom>
          <a:solidFill>
            <a:srgbClr val="60CDC9"/>
          </a:solidFill>
          <a:ln w="25400" cap="flat">
            <a:solidFill>
              <a:srgbClr val="60CDC9"/>
            </a:solidFill>
            <a:prstDash val="solid"/>
            <a:miter/>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3" name="Graphic 2">
            <a:extLst>
              <a:ext uri="{FF2B5EF4-FFF2-40B4-BE49-F238E27FC236}">
                <a16:creationId xmlns:a16="http://schemas.microsoft.com/office/drawing/2014/main" id="{79E4183B-1730-A05C-59B9-30D4E56BC23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52949" y="6029904"/>
            <a:ext cx="2451129" cy="394365"/>
          </a:xfrm>
          <a:prstGeom prst="rect">
            <a:avLst/>
          </a:prstGeom>
        </p:spPr>
      </p:pic>
      <p:sp>
        <p:nvSpPr>
          <p:cNvPr id="51" name="TextBox 50">
            <a:extLst>
              <a:ext uri="{FF2B5EF4-FFF2-40B4-BE49-F238E27FC236}">
                <a16:creationId xmlns:a16="http://schemas.microsoft.com/office/drawing/2014/main" id="{1C8F278E-D335-5C57-DA35-D096EC03B413}"/>
              </a:ext>
            </a:extLst>
          </p:cNvPr>
          <p:cNvSpPr txBox="1"/>
          <p:nvPr/>
        </p:nvSpPr>
        <p:spPr>
          <a:xfrm>
            <a:off x="2339555" y="725358"/>
            <a:ext cx="5688026" cy="707886"/>
          </a:xfrm>
          <a:prstGeom prst="rect">
            <a:avLst/>
          </a:prstGeom>
          <a:noFill/>
        </p:spPr>
        <p:txBody>
          <a:bodyPr wrap="square" rtlCol="0">
            <a:spAutoFit/>
          </a:bodyPr>
          <a:lstStyle/>
          <a:p>
            <a:r>
              <a:rPr lang="en-US" sz="4000" b="1" dirty="0">
                <a:solidFill>
                  <a:schemeClr val="bg1"/>
                </a:solidFill>
                <a:latin typeface="Work Sans" pitchFamily="2" charset="77"/>
              </a:rPr>
              <a:t>Be mindful</a:t>
            </a:r>
          </a:p>
        </p:txBody>
      </p:sp>
      <p:sp>
        <p:nvSpPr>
          <p:cNvPr id="66" name="Text Placeholder 3">
            <a:extLst>
              <a:ext uri="{FF2B5EF4-FFF2-40B4-BE49-F238E27FC236}">
                <a16:creationId xmlns:a16="http://schemas.microsoft.com/office/drawing/2014/main" id="{741ADD04-BD0F-C74B-BF13-ABD5E70F04E3}"/>
              </a:ext>
            </a:extLst>
          </p:cNvPr>
          <p:cNvSpPr txBox="1">
            <a:spLocks/>
          </p:cNvSpPr>
          <p:nvPr/>
        </p:nvSpPr>
        <p:spPr>
          <a:xfrm>
            <a:off x="2391773" y="1474164"/>
            <a:ext cx="5020257" cy="1107996"/>
          </a:xfrm>
          <a:prstGeom prst="rect">
            <a:avLst/>
          </a:prstGeom>
        </p:spPr>
        <p:txBody>
          <a:bodyPr wrap="square" lIns="0" tIns="0" rIns="0" bIns="0" anchor="t">
            <a:spAutoFit/>
          </a:bodyPr>
          <a:lstStyle>
            <a:lvl1pPr marL="0" indent="0" algn="l" defTabSz="685800" rtl="0" eaLnBrk="1" latinLnBrk="0" hangingPunct="1">
              <a:lnSpc>
                <a:spcPct val="100000"/>
              </a:lnSpc>
              <a:spcBef>
                <a:spcPts val="0"/>
              </a:spcBef>
              <a:buFont typeface="Arial" panose="020B0604020202020204" pitchFamily="34" charset="0"/>
              <a:buNone/>
              <a:defRPr sz="1200" kern="1200">
                <a:solidFill>
                  <a:schemeClr val="tx1"/>
                </a:solidFill>
                <a:latin typeface="+mn-lt"/>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05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9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5pPr>
            <a:lvl6pPr marL="17145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6pPr>
            <a:lvl7pPr marL="20574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7pPr>
            <a:lvl8pPr marL="24003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8pPr>
            <a:lvl9pPr marL="27432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9pPr>
          </a:lstStyle>
          <a:p>
            <a:pPr defTabSz="914378">
              <a:defRPr/>
            </a:pPr>
            <a:r>
              <a:rPr lang="en-GB" sz="2400" b="1" dirty="0">
                <a:solidFill>
                  <a:schemeClr val="bg1"/>
                </a:solidFill>
                <a:latin typeface="Work Sans SemiBold" pitchFamily="2" charset="77"/>
              </a:rPr>
              <a:t>Balance your time online and choose the content you consume and share </a:t>
            </a:r>
          </a:p>
        </p:txBody>
      </p:sp>
      <p:sp>
        <p:nvSpPr>
          <p:cNvPr id="9" name="Text Placeholder 3">
            <a:extLst>
              <a:ext uri="{FF2B5EF4-FFF2-40B4-BE49-F238E27FC236}">
                <a16:creationId xmlns:a16="http://schemas.microsoft.com/office/drawing/2014/main" id="{794BA3C4-6BC4-FEE9-5306-A17C65C1722D}"/>
              </a:ext>
            </a:extLst>
          </p:cNvPr>
          <p:cNvSpPr txBox="1">
            <a:spLocks/>
          </p:cNvSpPr>
          <p:nvPr/>
        </p:nvSpPr>
        <p:spPr>
          <a:xfrm>
            <a:off x="2393592" y="2709494"/>
            <a:ext cx="4473835" cy="1138773"/>
          </a:xfrm>
          <a:prstGeom prst="rect">
            <a:avLst/>
          </a:prstGeom>
        </p:spPr>
        <p:txBody>
          <a:bodyPr wrap="square" lIns="0" tIns="0" rIns="0" bIns="0">
            <a:spAutoFit/>
          </a:bodyPr>
          <a:lstStyle>
            <a:lvl1pPr marL="0" indent="0" algn="l" defTabSz="685800" rtl="0" eaLnBrk="1" latinLnBrk="0" hangingPunct="1">
              <a:lnSpc>
                <a:spcPct val="100000"/>
              </a:lnSpc>
              <a:spcBef>
                <a:spcPts val="0"/>
              </a:spcBef>
              <a:buFont typeface="Arial" panose="020B0604020202020204" pitchFamily="34" charset="0"/>
              <a:buNone/>
              <a:defRPr sz="1200" kern="1200">
                <a:solidFill>
                  <a:schemeClr val="tx1"/>
                </a:solidFill>
                <a:latin typeface="+mn-lt"/>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05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9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5pPr>
            <a:lvl6pPr marL="17145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6pPr>
            <a:lvl7pPr marL="20574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7pPr>
            <a:lvl8pPr marL="24003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8pPr>
            <a:lvl9pPr marL="27432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9pPr>
          </a:lstStyle>
          <a:p>
            <a:pPr defTabSz="457200">
              <a:spcAft>
                <a:spcPts val="1200"/>
              </a:spcAft>
              <a:defRPr/>
            </a:pPr>
            <a:r>
              <a:rPr lang="en-GB" sz="1600" dirty="0">
                <a:solidFill>
                  <a:schemeClr val="bg1"/>
                </a:solidFill>
                <a:latin typeface="Work Sans" pitchFamily="2" charset="77"/>
              </a:rPr>
              <a:t>This can help to reduce stress, misinformation and negativity, creating a safer, more positive environment. </a:t>
            </a:r>
          </a:p>
          <a:p>
            <a:pPr defTabSz="457200">
              <a:spcAft>
                <a:spcPts val="1200"/>
              </a:spcAft>
              <a:defRPr/>
            </a:pPr>
            <a:endParaRPr lang="en-GB" sz="1600" dirty="0">
              <a:solidFill>
                <a:schemeClr val="bg1"/>
              </a:solidFill>
              <a:latin typeface="Work Sans" pitchFamily="2" charset="77"/>
            </a:endParaRPr>
          </a:p>
        </p:txBody>
      </p:sp>
      <p:sp>
        <p:nvSpPr>
          <p:cNvPr id="27" name="Text Placeholder 3">
            <a:extLst>
              <a:ext uri="{FF2B5EF4-FFF2-40B4-BE49-F238E27FC236}">
                <a16:creationId xmlns:a16="http://schemas.microsoft.com/office/drawing/2014/main" id="{17BCDAAE-E2F3-6153-A3B9-16C0FCB91E67}"/>
              </a:ext>
            </a:extLst>
          </p:cNvPr>
          <p:cNvSpPr txBox="1">
            <a:spLocks/>
          </p:cNvSpPr>
          <p:nvPr/>
        </p:nvSpPr>
        <p:spPr>
          <a:xfrm>
            <a:off x="1323546" y="439276"/>
            <a:ext cx="568036" cy="276999"/>
          </a:xfrm>
          <a:prstGeom prst="rect">
            <a:avLst/>
          </a:prstGeom>
        </p:spPr>
        <p:txBody>
          <a:bodyPr wrap="square" lIns="0" tIns="0" rIns="0" bIns="0">
            <a:spAutoFit/>
          </a:bodyPr>
          <a:lstStyle>
            <a:lvl1pPr marL="0" indent="0" algn="l" defTabSz="685800" rtl="0" eaLnBrk="1" latinLnBrk="0" hangingPunct="1">
              <a:lnSpc>
                <a:spcPct val="100000"/>
              </a:lnSpc>
              <a:spcBef>
                <a:spcPts val="0"/>
              </a:spcBef>
              <a:buFont typeface="Arial" panose="020B0604020202020204" pitchFamily="34" charset="0"/>
              <a:buNone/>
              <a:defRPr sz="1200" kern="1200">
                <a:solidFill>
                  <a:schemeClr val="tx1"/>
                </a:solidFill>
                <a:latin typeface="+mn-lt"/>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05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9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5pPr>
            <a:lvl6pPr marL="17145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6pPr>
            <a:lvl7pPr marL="20574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7pPr>
            <a:lvl8pPr marL="24003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8pPr>
            <a:lvl9pPr marL="27432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9pPr>
          </a:lstStyle>
          <a:p>
            <a:pPr defTabSz="914378">
              <a:defRPr/>
            </a:pPr>
            <a:r>
              <a:rPr lang="en-GB" sz="1800" b="1" dirty="0">
                <a:solidFill>
                  <a:schemeClr val="accent1">
                    <a:lumMod val="75000"/>
                    <a:alpha val="50000"/>
                  </a:schemeClr>
                </a:solidFill>
                <a:latin typeface="Work Sans" pitchFamily="2" charset="77"/>
              </a:rPr>
              <a:t>01</a:t>
            </a:r>
          </a:p>
        </p:txBody>
      </p:sp>
      <p:sp>
        <p:nvSpPr>
          <p:cNvPr id="28" name="Text Placeholder 3">
            <a:extLst>
              <a:ext uri="{FF2B5EF4-FFF2-40B4-BE49-F238E27FC236}">
                <a16:creationId xmlns:a16="http://schemas.microsoft.com/office/drawing/2014/main" id="{1D649399-0D0B-B35E-1E09-DD33C09FBC5E}"/>
              </a:ext>
            </a:extLst>
          </p:cNvPr>
          <p:cNvSpPr txBox="1">
            <a:spLocks/>
          </p:cNvSpPr>
          <p:nvPr/>
        </p:nvSpPr>
        <p:spPr>
          <a:xfrm>
            <a:off x="1311354" y="1475596"/>
            <a:ext cx="568036" cy="276999"/>
          </a:xfrm>
          <a:prstGeom prst="rect">
            <a:avLst/>
          </a:prstGeom>
        </p:spPr>
        <p:txBody>
          <a:bodyPr wrap="square" lIns="0" tIns="0" rIns="0" bIns="0">
            <a:spAutoFit/>
          </a:bodyPr>
          <a:lstStyle>
            <a:lvl1pPr marL="0" indent="0" algn="l" defTabSz="685800" rtl="0" eaLnBrk="1" latinLnBrk="0" hangingPunct="1">
              <a:lnSpc>
                <a:spcPct val="100000"/>
              </a:lnSpc>
              <a:spcBef>
                <a:spcPts val="0"/>
              </a:spcBef>
              <a:buFont typeface="Arial" panose="020B0604020202020204" pitchFamily="34" charset="0"/>
              <a:buNone/>
              <a:defRPr sz="1200" kern="1200">
                <a:solidFill>
                  <a:schemeClr val="tx1"/>
                </a:solidFill>
                <a:latin typeface="+mn-lt"/>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05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9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5pPr>
            <a:lvl6pPr marL="17145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6pPr>
            <a:lvl7pPr marL="20574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7pPr>
            <a:lvl8pPr marL="24003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8pPr>
            <a:lvl9pPr marL="27432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9pPr>
          </a:lstStyle>
          <a:p>
            <a:pPr defTabSz="914378">
              <a:defRPr/>
            </a:pPr>
            <a:r>
              <a:rPr lang="en-GB" sz="1800" b="1" dirty="0">
                <a:solidFill>
                  <a:srgbClr val="02182E">
                    <a:alpha val="50000"/>
                  </a:srgbClr>
                </a:solidFill>
                <a:latin typeface="Work Sans" pitchFamily="2" charset="77"/>
              </a:rPr>
              <a:t>02</a:t>
            </a:r>
          </a:p>
        </p:txBody>
      </p:sp>
      <p:sp>
        <p:nvSpPr>
          <p:cNvPr id="29" name="Rectangle: Rounded Corners 100">
            <a:extLst>
              <a:ext uri="{FF2B5EF4-FFF2-40B4-BE49-F238E27FC236}">
                <a16:creationId xmlns:a16="http://schemas.microsoft.com/office/drawing/2014/main" id="{82765E58-FF61-0FAD-FE3A-2C79CC888415}"/>
              </a:ext>
            </a:extLst>
          </p:cNvPr>
          <p:cNvSpPr/>
          <p:nvPr/>
        </p:nvSpPr>
        <p:spPr>
          <a:xfrm flipH="1">
            <a:off x="362604" y="2345327"/>
            <a:ext cx="1358290" cy="794803"/>
          </a:xfrm>
          <a:prstGeom prst="round2DiagRect">
            <a:avLst/>
          </a:prstGeom>
          <a:solidFill>
            <a:srgbClr val="000000">
              <a:alpha val="18000"/>
            </a:srgbClr>
          </a:solidFill>
          <a:ln w="25400" cap="flat">
            <a:solidFill>
              <a:schemeClr val="accent1">
                <a:lumMod val="75000"/>
                <a:alpha val="30000"/>
              </a:schemeClr>
            </a:solidFill>
            <a:prstDash val="solid"/>
            <a:miter/>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0" name="Text Placeholder 3">
            <a:extLst>
              <a:ext uri="{FF2B5EF4-FFF2-40B4-BE49-F238E27FC236}">
                <a16:creationId xmlns:a16="http://schemas.microsoft.com/office/drawing/2014/main" id="{AD57A0F3-69A9-6E15-C9E6-8739294D75A7}"/>
              </a:ext>
            </a:extLst>
          </p:cNvPr>
          <p:cNvSpPr txBox="1">
            <a:spLocks/>
          </p:cNvSpPr>
          <p:nvPr/>
        </p:nvSpPr>
        <p:spPr>
          <a:xfrm>
            <a:off x="1311354" y="2467949"/>
            <a:ext cx="568036" cy="276999"/>
          </a:xfrm>
          <a:prstGeom prst="rect">
            <a:avLst/>
          </a:prstGeom>
        </p:spPr>
        <p:txBody>
          <a:bodyPr wrap="square" lIns="0" tIns="0" rIns="0" bIns="0">
            <a:spAutoFit/>
          </a:bodyPr>
          <a:lstStyle>
            <a:lvl1pPr marL="0" indent="0" algn="l" defTabSz="685800" rtl="0" eaLnBrk="1" latinLnBrk="0" hangingPunct="1">
              <a:lnSpc>
                <a:spcPct val="100000"/>
              </a:lnSpc>
              <a:spcBef>
                <a:spcPts val="0"/>
              </a:spcBef>
              <a:buFont typeface="Arial" panose="020B0604020202020204" pitchFamily="34" charset="0"/>
              <a:buNone/>
              <a:defRPr sz="1200" kern="1200">
                <a:solidFill>
                  <a:schemeClr val="tx1"/>
                </a:solidFill>
                <a:latin typeface="+mn-lt"/>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05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9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5pPr>
            <a:lvl6pPr marL="17145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6pPr>
            <a:lvl7pPr marL="20574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7pPr>
            <a:lvl8pPr marL="24003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8pPr>
            <a:lvl9pPr marL="27432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9pPr>
          </a:lstStyle>
          <a:p>
            <a:pPr defTabSz="914378">
              <a:defRPr/>
            </a:pPr>
            <a:r>
              <a:rPr lang="en-GB" sz="1800" b="1" dirty="0">
                <a:solidFill>
                  <a:schemeClr val="accent1">
                    <a:lumMod val="75000"/>
                    <a:alpha val="50000"/>
                  </a:schemeClr>
                </a:solidFill>
                <a:latin typeface="Work Sans" pitchFamily="2" charset="77"/>
              </a:rPr>
              <a:t>03</a:t>
            </a:r>
          </a:p>
        </p:txBody>
      </p:sp>
      <p:sp>
        <p:nvSpPr>
          <p:cNvPr id="32" name="Rectangle: Rounded Corners 100">
            <a:extLst>
              <a:ext uri="{FF2B5EF4-FFF2-40B4-BE49-F238E27FC236}">
                <a16:creationId xmlns:a16="http://schemas.microsoft.com/office/drawing/2014/main" id="{CA8507A5-8744-2159-794F-D75ABF5E31FB}"/>
              </a:ext>
            </a:extLst>
          </p:cNvPr>
          <p:cNvSpPr/>
          <p:nvPr/>
        </p:nvSpPr>
        <p:spPr>
          <a:xfrm flipH="1">
            <a:off x="362604" y="3337680"/>
            <a:ext cx="1358290" cy="794803"/>
          </a:xfrm>
          <a:prstGeom prst="round2DiagRect">
            <a:avLst/>
          </a:prstGeom>
          <a:solidFill>
            <a:srgbClr val="000000">
              <a:alpha val="18000"/>
            </a:srgbClr>
          </a:solidFill>
          <a:ln w="25400" cap="flat">
            <a:solidFill>
              <a:schemeClr val="accent1">
                <a:lumMod val="75000"/>
                <a:alpha val="30000"/>
              </a:schemeClr>
            </a:solidFill>
            <a:prstDash val="solid"/>
            <a:miter/>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3" name="Text Placeholder 3">
            <a:extLst>
              <a:ext uri="{FF2B5EF4-FFF2-40B4-BE49-F238E27FC236}">
                <a16:creationId xmlns:a16="http://schemas.microsoft.com/office/drawing/2014/main" id="{70455B12-34BE-DCE9-174C-3A7A3963EA2A}"/>
              </a:ext>
            </a:extLst>
          </p:cNvPr>
          <p:cNvSpPr txBox="1">
            <a:spLocks/>
          </p:cNvSpPr>
          <p:nvPr/>
        </p:nvSpPr>
        <p:spPr>
          <a:xfrm>
            <a:off x="1311354" y="3460302"/>
            <a:ext cx="568036" cy="276999"/>
          </a:xfrm>
          <a:prstGeom prst="rect">
            <a:avLst/>
          </a:prstGeom>
        </p:spPr>
        <p:txBody>
          <a:bodyPr wrap="square" lIns="0" tIns="0" rIns="0" bIns="0">
            <a:spAutoFit/>
          </a:bodyPr>
          <a:lstStyle>
            <a:lvl1pPr marL="0" indent="0" algn="l" defTabSz="685800" rtl="0" eaLnBrk="1" latinLnBrk="0" hangingPunct="1">
              <a:lnSpc>
                <a:spcPct val="100000"/>
              </a:lnSpc>
              <a:spcBef>
                <a:spcPts val="0"/>
              </a:spcBef>
              <a:buFont typeface="Arial" panose="020B0604020202020204" pitchFamily="34" charset="0"/>
              <a:buNone/>
              <a:defRPr sz="1200" kern="1200">
                <a:solidFill>
                  <a:schemeClr val="tx1"/>
                </a:solidFill>
                <a:latin typeface="+mn-lt"/>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05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9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5pPr>
            <a:lvl6pPr marL="17145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6pPr>
            <a:lvl7pPr marL="20574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7pPr>
            <a:lvl8pPr marL="24003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8pPr>
            <a:lvl9pPr marL="27432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9pPr>
          </a:lstStyle>
          <a:p>
            <a:pPr defTabSz="914378">
              <a:defRPr/>
            </a:pPr>
            <a:r>
              <a:rPr lang="en-GB" sz="1800" b="1" dirty="0">
                <a:solidFill>
                  <a:schemeClr val="accent1">
                    <a:lumMod val="75000"/>
                    <a:alpha val="50000"/>
                  </a:schemeClr>
                </a:solidFill>
                <a:latin typeface="Work Sans" pitchFamily="2" charset="77"/>
              </a:rPr>
              <a:t>04</a:t>
            </a:r>
          </a:p>
        </p:txBody>
      </p:sp>
      <p:sp>
        <p:nvSpPr>
          <p:cNvPr id="34" name="Rectangle: Rounded Corners 100">
            <a:extLst>
              <a:ext uri="{FF2B5EF4-FFF2-40B4-BE49-F238E27FC236}">
                <a16:creationId xmlns:a16="http://schemas.microsoft.com/office/drawing/2014/main" id="{D6178969-6B9C-CF35-CEF9-7379330D4D95}"/>
              </a:ext>
            </a:extLst>
          </p:cNvPr>
          <p:cNvSpPr/>
          <p:nvPr/>
        </p:nvSpPr>
        <p:spPr>
          <a:xfrm flipH="1">
            <a:off x="362604" y="4349616"/>
            <a:ext cx="1358290" cy="794803"/>
          </a:xfrm>
          <a:prstGeom prst="round2DiagRect">
            <a:avLst/>
          </a:prstGeom>
          <a:solidFill>
            <a:srgbClr val="000000">
              <a:alpha val="18000"/>
            </a:srgbClr>
          </a:solidFill>
          <a:ln w="25400" cap="flat">
            <a:solidFill>
              <a:schemeClr val="accent1">
                <a:lumMod val="75000"/>
                <a:alpha val="30000"/>
              </a:schemeClr>
            </a:solidFill>
            <a:prstDash val="solid"/>
            <a:miter/>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5" name="Text Placeholder 3">
            <a:extLst>
              <a:ext uri="{FF2B5EF4-FFF2-40B4-BE49-F238E27FC236}">
                <a16:creationId xmlns:a16="http://schemas.microsoft.com/office/drawing/2014/main" id="{E4B773F4-500A-A6E0-D1E3-82FA278CFD3D}"/>
              </a:ext>
            </a:extLst>
          </p:cNvPr>
          <p:cNvSpPr txBox="1">
            <a:spLocks/>
          </p:cNvSpPr>
          <p:nvPr/>
        </p:nvSpPr>
        <p:spPr>
          <a:xfrm>
            <a:off x="1311354" y="4472238"/>
            <a:ext cx="568036" cy="276999"/>
          </a:xfrm>
          <a:prstGeom prst="rect">
            <a:avLst/>
          </a:prstGeom>
        </p:spPr>
        <p:txBody>
          <a:bodyPr wrap="square" lIns="0" tIns="0" rIns="0" bIns="0">
            <a:spAutoFit/>
          </a:bodyPr>
          <a:lstStyle>
            <a:lvl1pPr marL="0" indent="0" algn="l" defTabSz="685800" rtl="0" eaLnBrk="1" latinLnBrk="0" hangingPunct="1">
              <a:lnSpc>
                <a:spcPct val="100000"/>
              </a:lnSpc>
              <a:spcBef>
                <a:spcPts val="0"/>
              </a:spcBef>
              <a:buFont typeface="Arial" panose="020B0604020202020204" pitchFamily="34" charset="0"/>
              <a:buNone/>
              <a:defRPr sz="1200" kern="1200">
                <a:solidFill>
                  <a:schemeClr val="tx1"/>
                </a:solidFill>
                <a:latin typeface="+mn-lt"/>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05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9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5pPr>
            <a:lvl6pPr marL="17145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6pPr>
            <a:lvl7pPr marL="20574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7pPr>
            <a:lvl8pPr marL="24003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8pPr>
            <a:lvl9pPr marL="27432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9pPr>
          </a:lstStyle>
          <a:p>
            <a:pPr defTabSz="914378">
              <a:defRPr/>
            </a:pPr>
            <a:r>
              <a:rPr lang="en-GB" sz="1800" b="1" dirty="0">
                <a:solidFill>
                  <a:schemeClr val="accent1">
                    <a:lumMod val="75000"/>
                    <a:alpha val="50000"/>
                  </a:schemeClr>
                </a:solidFill>
                <a:latin typeface="Work Sans" pitchFamily="2" charset="77"/>
              </a:rPr>
              <a:t>05</a:t>
            </a:r>
          </a:p>
        </p:txBody>
      </p:sp>
      <p:pic>
        <p:nvPicPr>
          <p:cNvPr id="19" name="Picture 18" descr="A yellow smiley face wearing sunglasses&#10;&#10;Description automatically generated">
            <a:extLst>
              <a:ext uri="{FF2B5EF4-FFF2-40B4-BE49-F238E27FC236}">
                <a16:creationId xmlns:a16="http://schemas.microsoft.com/office/drawing/2014/main" id="{253E94C1-F86B-0E3E-F636-E8BF3E613677}"/>
              </a:ext>
            </a:extLst>
          </p:cNvPr>
          <p:cNvPicPr>
            <a:picLocks noChangeAspect="1"/>
          </p:cNvPicPr>
          <p:nvPr/>
        </p:nvPicPr>
        <p:blipFill>
          <a:blip r:embed="rId6"/>
          <a:stretch>
            <a:fillRect/>
          </a:stretch>
        </p:blipFill>
        <p:spPr>
          <a:xfrm>
            <a:off x="5420336" y="756205"/>
            <a:ext cx="580926" cy="550661"/>
          </a:xfrm>
          <a:prstGeom prst="rect">
            <a:avLst/>
          </a:prstGeom>
          <a:effectLst>
            <a:reflection blurRad="6350" stA="52000" endA="300" endPos="35000" dir="5400000" sy="-100000" algn="bl" rotWithShape="0"/>
          </a:effectLst>
        </p:spPr>
      </p:pic>
      <p:pic>
        <p:nvPicPr>
          <p:cNvPr id="21" name="Picture 20" descr="A computer with a cup of coffee&#10;&#10;Description automatically generated">
            <a:extLst>
              <a:ext uri="{FF2B5EF4-FFF2-40B4-BE49-F238E27FC236}">
                <a16:creationId xmlns:a16="http://schemas.microsoft.com/office/drawing/2014/main" id="{E85231BF-40AC-3D5B-665B-0696D19762B1}"/>
              </a:ext>
            </a:extLst>
          </p:cNvPr>
          <p:cNvPicPr>
            <a:picLocks noChangeAspect="1"/>
          </p:cNvPicPr>
          <p:nvPr/>
        </p:nvPicPr>
        <p:blipFill>
          <a:blip r:embed="rId7"/>
          <a:stretch>
            <a:fillRect/>
          </a:stretch>
        </p:blipFill>
        <p:spPr>
          <a:xfrm>
            <a:off x="5643154" y="2573402"/>
            <a:ext cx="6129386" cy="3656841"/>
          </a:xfrm>
          <a:prstGeom prst="rect">
            <a:avLst/>
          </a:prstGeom>
        </p:spPr>
      </p:pic>
      <p:pic>
        <p:nvPicPr>
          <p:cNvPr id="10" name="Picture 9" descr="A blue and white clock&#10;&#10;Description automatically generated">
            <a:extLst>
              <a:ext uri="{FF2B5EF4-FFF2-40B4-BE49-F238E27FC236}">
                <a16:creationId xmlns:a16="http://schemas.microsoft.com/office/drawing/2014/main" id="{DA34C45C-8AED-7C60-15E7-E4264C1DF0A5}"/>
              </a:ext>
            </a:extLst>
          </p:cNvPr>
          <p:cNvPicPr>
            <a:picLocks noChangeAspect="1"/>
          </p:cNvPicPr>
          <p:nvPr/>
        </p:nvPicPr>
        <p:blipFill>
          <a:blip r:embed="rId8"/>
          <a:stretch>
            <a:fillRect/>
          </a:stretch>
        </p:blipFill>
        <p:spPr>
          <a:xfrm>
            <a:off x="10097330" y="2008976"/>
            <a:ext cx="1566632" cy="1612042"/>
          </a:xfrm>
          <a:prstGeom prst="rect">
            <a:avLst/>
          </a:prstGeom>
        </p:spPr>
      </p:pic>
    </p:spTree>
    <p:extLst>
      <p:ext uri="{BB962C8B-B14F-4D97-AF65-F5344CB8AC3E}">
        <p14:creationId xmlns:p14="http://schemas.microsoft.com/office/powerpoint/2010/main" val="36661438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E4F2808C-0A2E-56FB-CFBC-417E5666503A}"/>
              </a:ext>
            </a:extLst>
          </p:cNvPr>
          <p:cNvPicPr>
            <a:picLocks noChangeAspect="1"/>
          </p:cNvPicPr>
          <p:nvPr/>
        </p:nvPicPr>
        <p:blipFill rotWithShape="1">
          <a:blip r:embed="rId4"/>
          <a:srcRect t="4816" r="10516"/>
          <a:stretch/>
        </p:blipFill>
        <p:spPr>
          <a:xfrm rot="5400000">
            <a:off x="8263364" y="601739"/>
            <a:ext cx="4391806" cy="3430287"/>
          </a:xfrm>
          <a:prstGeom prst="rect">
            <a:avLst/>
          </a:prstGeom>
        </p:spPr>
      </p:pic>
      <p:pic>
        <p:nvPicPr>
          <p:cNvPr id="3" name="Graphic 2">
            <a:extLst>
              <a:ext uri="{FF2B5EF4-FFF2-40B4-BE49-F238E27FC236}">
                <a16:creationId xmlns:a16="http://schemas.microsoft.com/office/drawing/2014/main" id="{79E4183B-1730-A05C-59B9-30D4E56BC23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52949" y="6029904"/>
            <a:ext cx="2451129" cy="394365"/>
          </a:xfrm>
          <a:prstGeom prst="rect">
            <a:avLst/>
          </a:prstGeom>
        </p:spPr>
      </p:pic>
      <p:sp>
        <p:nvSpPr>
          <p:cNvPr id="51" name="TextBox 50">
            <a:extLst>
              <a:ext uri="{FF2B5EF4-FFF2-40B4-BE49-F238E27FC236}">
                <a16:creationId xmlns:a16="http://schemas.microsoft.com/office/drawing/2014/main" id="{1C8F278E-D335-5C57-DA35-D096EC03B413}"/>
              </a:ext>
            </a:extLst>
          </p:cNvPr>
          <p:cNvSpPr txBox="1"/>
          <p:nvPr/>
        </p:nvSpPr>
        <p:spPr>
          <a:xfrm>
            <a:off x="2339555" y="653711"/>
            <a:ext cx="5418714" cy="707886"/>
          </a:xfrm>
          <a:prstGeom prst="rect">
            <a:avLst/>
          </a:prstGeom>
          <a:noFill/>
        </p:spPr>
        <p:txBody>
          <a:bodyPr wrap="square" rtlCol="0">
            <a:spAutoFit/>
          </a:bodyPr>
          <a:lstStyle/>
          <a:p>
            <a:r>
              <a:rPr lang="en-US" sz="4000" b="1" dirty="0">
                <a:solidFill>
                  <a:schemeClr val="bg1"/>
                </a:solidFill>
                <a:latin typeface="Work Sans" pitchFamily="2" charset="77"/>
              </a:rPr>
              <a:t>Speak up</a:t>
            </a:r>
          </a:p>
        </p:txBody>
      </p:sp>
      <p:sp>
        <p:nvSpPr>
          <p:cNvPr id="66" name="Text Placeholder 3">
            <a:extLst>
              <a:ext uri="{FF2B5EF4-FFF2-40B4-BE49-F238E27FC236}">
                <a16:creationId xmlns:a16="http://schemas.microsoft.com/office/drawing/2014/main" id="{741ADD04-BD0F-C74B-BF13-ABD5E70F04E3}"/>
              </a:ext>
            </a:extLst>
          </p:cNvPr>
          <p:cNvSpPr txBox="1">
            <a:spLocks/>
          </p:cNvSpPr>
          <p:nvPr/>
        </p:nvSpPr>
        <p:spPr>
          <a:xfrm>
            <a:off x="2391773" y="1513850"/>
            <a:ext cx="4461514" cy="677108"/>
          </a:xfrm>
          <a:prstGeom prst="rect">
            <a:avLst/>
          </a:prstGeom>
        </p:spPr>
        <p:txBody>
          <a:bodyPr wrap="square" lIns="0" tIns="0" rIns="0" bIns="0" anchor="t">
            <a:spAutoFit/>
          </a:bodyPr>
          <a:lstStyle>
            <a:lvl1pPr marL="0" indent="0" algn="l" defTabSz="685800" rtl="0" eaLnBrk="1" latinLnBrk="0" hangingPunct="1">
              <a:lnSpc>
                <a:spcPct val="100000"/>
              </a:lnSpc>
              <a:spcBef>
                <a:spcPts val="0"/>
              </a:spcBef>
              <a:buFont typeface="Arial" panose="020B0604020202020204" pitchFamily="34" charset="0"/>
              <a:buNone/>
              <a:defRPr sz="1200" kern="1200">
                <a:solidFill>
                  <a:schemeClr val="tx1"/>
                </a:solidFill>
                <a:latin typeface="+mn-lt"/>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05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9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5pPr>
            <a:lvl6pPr marL="17145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6pPr>
            <a:lvl7pPr marL="20574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7pPr>
            <a:lvl8pPr marL="24003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8pPr>
            <a:lvl9pPr marL="27432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9pPr>
          </a:lstStyle>
          <a:p>
            <a:pPr defTabSz="914378">
              <a:defRPr/>
            </a:pPr>
            <a:r>
              <a:rPr lang="en-GB" sz="2200" b="1" dirty="0">
                <a:solidFill>
                  <a:schemeClr val="bg1"/>
                </a:solidFill>
                <a:latin typeface="Work Sans SemiBold" pitchFamily="2" charset="77"/>
              </a:rPr>
              <a:t>Report online abuse and harmful content</a:t>
            </a:r>
          </a:p>
        </p:txBody>
      </p:sp>
      <p:sp>
        <p:nvSpPr>
          <p:cNvPr id="9" name="Text Placeholder 3">
            <a:extLst>
              <a:ext uri="{FF2B5EF4-FFF2-40B4-BE49-F238E27FC236}">
                <a16:creationId xmlns:a16="http://schemas.microsoft.com/office/drawing/2014/main" id="{794BA3C4-6BC4-FEE9-5306-A17C65C1722D}"/>
              </a:ext>
            </a:extLst>
          </p:cNvPr>
          <p:cNvSpPr txBox="1">
            <a:spLocks/>
          </p:cNvSpPr>
          <p:nvPr/>
        </p:nvSpPr>
        <p:spPr>
          <a:xfrm>
            <a:off x="2384165" y="2387403"/>
            <a:ext cx="5020257" cy="2123658"/>
          </a:xfrm>
          <a:prstGeom prst="rect">
            <a:avLst/>
          </a:prstGeom>
        </p:spPr>
        <p:txBody>
          <a:bodyPr wrap="square" lIns="0" tIns="0" rIns="0" bIns="0">
            <a:spAutoFit/>
          </a:bodyPr>
          <a:lstStyle>
            <a:lvl1pPr marL="0" indent="0" algn="l" defTabSz="685800" rtl="0" eaLnBrk="1" latinLnBrk="0" hangingPunct="1">
              <a:lnSpc>
                <a:spcPct val="100000"/>
              </a:lnSpc>
              <a:spcBef>
                <a:spcPts val="0"/>
              </a:spcBef>
              <a:buFont typeface="Arial" panose="020B0604020202020204" pitchFamily="34" charset="0"/>
              <a:buNone/>
              <a:defRPr sz="1200" kern="1200">
                <a:solidFill>
                  <a:schemeClr val="tx1"/>
                </a:solidFill>
                <a:latin typeface="+mn-lt"/>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05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9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5pPr>
            <a:lvl6pPr marL="17145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6pPr>
            <a:lvl7pPr marL="20574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7pPr>
            <a:lvl8pPr marL="24003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8pPr>
            <a:lvl9pPr marL="27432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9pPr>
          </a:lstStyle>
          <a:p>
            <a:pPr defTabSz="457200">
              <a:spcAft>
                <a:spcPts val="1200"/>
              </a:spcAft>
              <a:defRPr/>
            </a:pPr>
            <a:r>
              <a:rPr lang="en-GB" sz="1600" dirty="0" err="1">
                <a:solidFill>
                  <a:schemeClr val="bg1"/>
                </a:solidFill>
                <a:latin typeface="Work Sans" pitchFamily="2" charset="77"/>
              </a:rPr>
              <a:t>eSafety</a:t>
            </a:r>
            <a:r>
              <a:rPr lang="en-GB" sz="1600" dirty="0">
                <a:solidFill>
                  <a:schemeClr val="bg1"/>
                </a:solidFill>
                <a:latin typeface="Work Sans" pitchFamily="2" charset="77"/>
              </a:rPr>
              <a:t> helps Australians prevent and deal with harm caused by serious online abuse or illegal and restricted content.</a:t>
            </a:r>
          </a:p>
          <a:p>
            <a:pPr defTabSz="457200">
              <a:spcAft>
                <a:spcPts val="1200"/>
              </a:spcAft>
              <a:defRPr/>
            </a:pPr>
            <a:r>
              <a:rPr lang="en-GB" sz="1600" dirty="0">
                <a:solidFill>
                  <a:schemeClr val="bg1"/>
                </a:solidFill>
                <a:latin typeface="Work Sans" pitchFamily="2" charset="77"/>
              </a:rPr>
              <a:t>Collect evidence and then report the harmful material to the platform, and </a:t>
            </a:r>
            <a:r>
              <a:rPr lang="en-GB" sz="1600" dirty="0" err="1">
                <a:solidFill>
                  <a:schemeClr val="bg1"/>
                </a:solidFill>
                <a:latin typeface="Work Sans" pitchFamily="2" charset="77"/>
              </a:rPr>
              <a:t>eSafety</a:t>
            </a:r>
            <a:r>
              <a:rPr lang="en-GB" sz="1600" dirty="0">
                <a:solidFill>
                  <a:schemeClr val="bg1"/>
                </a:solidFill>
                <a:latin typeface="Work Sans" pitchFamily="2" charset="77"/>
              </a:rPr>
              <a:t>. Depending on the situation, you can also report it to police. In the most serious cases, when the platform does not help, </a:t>
            </a:r>
            <a:r>
              <a:rPr lang="en-GB" sz="1600" dirty="0" err="1">
                <a:solidFill>
                  <a:schemeClr val="bg1"/>
                </a:solidFill>
                <a:latin typeface="Work Sans" pitchFamily="2" charset="77"/>
              </a:rPr>
              <a:t>eSafety</a:t>
            </a:r>
            <a:r>
              <a:rPr lang="en-GB" sz="1600" dirty="0">
                <a:solidFill>
                  <a:schemeClr val="bg1"/>
                </a:solidFill>
                <a:latin typeface="Work Sans" pitchFamily="2" charset="77"/>
              </a:rPr>
              <a:t> can intervene. </a:t>
            </a:r>
          </a:p>
        </p:txBody>
      </p:sp>
      <p:sp>
        <p:nvSpPr>
          <p:cNvPr id="25" name="Rectangle: Rounded Corners 100">
            <a:extLst>
              <a:ext uri="{FF2B5EF4-FFF2-40B4-BE49-F238E27FC236}">
                <a16:creationId xmlns:a16="http://schemas.microsoft.com/office/drawing/2014/main" id="{453C5A8B-1937-ACA0-93BE-D57049C6060C}"/>
              </a:ext>
            </a:extLst>
          </p:cNvPr>
          <p:cNvSpPr/>
          <p:nvPr/>
        </p:nvSpPr>
        <p:spPr>
          <a:xfrm flipH="1">
            <a:off x="362604" y="1352974"/>
            <a:ext cx="1358290" cy="794803"/>
          </a:xfrm>
          <a:prstGeom prst="round2DiagRect">
            <a:avLst/>
          </a:prstGeom>
          <a:solidFill>
            <a:srgbClr val="000000">
              <a:alpha val="18000"/>
            </a:srgbClr>
          </a:solidFill>
          <a:ln w="25400" cap="flat">
            <a:solidFill>
              <a:schemeClr val="accent1">
                <a:lumMod val="75000"/>
                <a:alpha val="30000"/>
              </a:schemeClr>
            </a:solidFill>
            <a:prstDash val="solid"/>
            <a:miter/>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8" name="Text Placeholder 3">
            <a:extLst>
              <a:ext uri="{FF2B5EF4-FFF2-40B4-BE49-F238E27FC236}">
                <a16:creationId xmlns:a16="http://schemas.microsoft.com/office/drawing/2014/main" id="{1D649399-0D0B-B35E-1E09-DD33C09FBC5E}"/>
              </a:ext>
            </a:extLst>
          </p:cNvPr>
          <p:cNvSpPr txBox="1">
            <a:spLocks/>
          </p:cNvSpPr>
          <p:nvPr/>
        </p:nvSpPr>
        <p:spPr>
          <a:xfrm>
            <a:off x="1311354" y="1475596"/>
            <a:ext cx="568036" cy="276999"/>
          </a:xfrm>
          <a:prstGeom prst="rect">
            <a:avLst/>
          </a:prstGeom>
        </p:spPr>
        <p:txBody>
          <a:bodyPr wrap="square" lIns="0" tIns="0" rIns="0" bIns="0">
            <a:spAutoFit/>
          </a:bodyPr>
          <a:lstStyle>
            <a:lvl1pPr marL="0" indent="0" algn="l" defTabSz="685800" rtl="0" eaLnBrk="1" latinLnBrk="0" hangingPunct="1">
              <a:lnSpc>
                <a:spcPct val="100000"/>
              </a:lnSpc>
              <a:spcBef>
                <a:spcPts val="0"/>
              </a:spcBef>
              <a:buFont typeface="Arial" panose="020B0604020202020204" pitchFamily="34" charset="0"/>
              <a:buNone/>
              <a:defRPr sz="1200" kern="1200">
                <a:solidFill>
                  <a:schemeClr val="tx1"/>
                </a:solidFill>
                <a:latin typeface="+mn-lt"/>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05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9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5pPr>
            <a:lvl6pPr marL="17145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6pPr>
            <a:lvl7pPr marL="20574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7pPr>
            <a:lvl8pPr marL="24003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8pPr>
            <a:lvl9pPr marL="27432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9pPr>
          </a:lstStyle>
          <a:p>
            <a:pPr defTabSz="914378">
              <a:defRPr/>
            </a:pPr>
            <a:r>
              <a:rPr lang="en-GB" sz="1800" b="1" dirty="0">
                <a:solidFill>
                  <a:schemeClr val="accent1">
                    <a:lumMod val="75000"/>
                    <a:alpha val="50000"/>
                  </a:schemeClr>
                </a:solidFill>
                <a:latin typeface="Work Sans" pitchFamily="2" charset="77"/>
              </a:rPr>
              <a:t>02</a:t>
            </a:r>
          </a:p>
        </p:txBody>
      </p:sp>
      <p:sp>
        <p:nvSpPr>
          <p:cNvPr id="29" name="Rectangle: Rounded Corners 100">
            <a:extLst>
              <a:ext uri="{FF2B5EF4-FFF2-40B4-BE49-F238E27FC236}">
                <a16:creationId xmlns:a16="http://schemas.microsoft.com/office/drawing/2014/main" id="{82765E58-FF61-0FAD-FE3A-2C79CC888415}"/>
              </a:ext>
            </a:extLst>
          </p:cNvPr>
          <p:cNvSpPr/>
          <p:nvPr/>
        </p:nvSpPr>
        <p:spPr>
          <a:xfrm flipH="1">
            <a:off x="362604" y="2345327"/>
            <a:ext cx="1358290" cy="794803"/>
          </a:xfrm>
          <a:prstGeom prst="round2DiagRect">
            <a:avLst/>
          </a:prstGeom>
          <a:solidFill>
            <a:srgbClr val="941651"/>
          </a:solidFill>
          <a:ln w="25400" cap="flat">
            <a:solidFill>
              <a:srgbClr val="FF779F"/>
            </a:solidFill>
            <a:prstDash val="solid"/>
            <a:miter/>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0" name="Text Placeholder 3">
            <a:extLst>
              <a:ext uri="{FF2B5EF4-FFF2-40B4-BE49-F238E27FC236}">
                <a16:creationId xmlns:a16="http://schemas.microsoft.com/office/drawing/2014/main" id="{AD57A0F3-69A9-6E15-C9E6-8739294D75A7}"/>
              </a:ext>
            </a:extLst>
          </p:cNvPr>
          <p:cNvSpPr txBox="1">
            <a:spLocks/>
          </p:cNvSpPr>
          <p:nvPr/>
        </p:nvSpPr>
        <p:spPr>
          <a:xfrm>
            <a:off x="1311354" y="2467949"/>
            <a:ext cx="568036" cy="276999"/>
          </a:xfrm>
          <a:prstGeom prst="rect">
            <a:avLst/>
          </a:prstGeom>
        </p:spPr>
        <p:txBody>
          <a:bodyPr wrap="square" lIns="0" tIns="0" rIns="0" bIns="0">
            <a:spAutoFit/>
          </a:bodyPr>
          <a:lstStyle>
            <a:lvl1pPr marL="0" indent="0" algn="l" defTabSz="685800" rtl="0" eaLnBrk="1" latinLnBrk="0" hangingPunct="1">
              <a:lnSpc>
                <a:spcPct val="100000"/>
              </a:lnSpc>
              <a:spcBef>
                <a:spcPts val="0"/>
              </a:spcBef>
              <a:buFont typeface="Arial" panose="020B0604020202020204" pitchFamily="34" charset="0"/>
              <a:buNone/>
              <a:defRPr sz="1200" kern="1200">
                <a:solidFill>
                  <a:schemeClr val="tx1"/>
                </a:solidFill>
                <a:latin typeface="+mn-lt"/>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05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9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5pPr>
            <a:lvl6pPr marL="17145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6pPr>
            <a:lvl7pPr marL="20574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7pPr>
            <a:lvl8pPr marL="24003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8pPr>
            <a:lvl9pPr marL="27432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9pPr>
          </a:lstStyle>
          <a:p>
            <a:pPr defTabSz="914378">
              <a:defRPr/>
            </a:pPr>
            <a:r>
              <a:rPr lang="en-GB" sz="1800" b="1" dirty="0">
                <a:solidFill>
                  <a:srgbClr val="02182E">
                    <a:alpha val="50000"/>
                  </a:srgbClr>
                </a:solidFill>
                <a:latin typeface="Work Sans" pitchFamily="2" charset="77"/>
              </a:rPr>
              <a:t>03</a:t>
            </a:r>
          </a:p>
        </p:txBody>
      </p:sp>
      <p:sp>
        <p:nvSpPr>
          <p:cNvPr id="32" name="Rectangle: Rounded Corners 100">
            <a:extLst>
              <a:ext uri="{FF2B5EF4-FFF2-40B4-BE49-F238E27FC236}">
                <a16:creationId xmlns:a16="http://schemas.microsoft.com/office/drawing/2014/main" id="{CA8507A5-8744-2159-794F-D75ABF5E31FB}"/>
              </a:ext>
            </a:extLst>
          </p:cNvPr>
          <p:cNvSpPr/>
          <p:nvPr/>
        </p:nvSpPr>
        <p:spPr>
          <a:xfrm flipH="1">
            <a:off x="362604" y="3337680"/>
            <a:ext cx="1358290" cy="794803"/>
          </a:xfrm>
          <a:prstGeom prst="round2DiagRect">
            <a:avLst/>
          </a:prstGeom>
          <a:solidFill>
            <a:srgbClr val="000000">
              <a:alpha val="18000"/>
            </a:srgbClr>
          </a:solidFill>
          <a:ln w="25400" cap="flat">
            <a:solidFill>
              <a:schemeClr val="accent1">
                <a:lumMod val="75000"/>
                <a:alpha val="30000"/>
              </a:schemeClr>
            </a:solidFill>
            <a:prstDash val="solid"/>
            <a:miter/>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3" name="Text Placeholder 3">
            <a:extLst>
              <a:ext uri="{FF2B5EF4-FFF2-40B4-BE49-F238E27FC236}">
                <a16:creationId xmlns:a16="http://schemas.microsoft.com/office/drawing/2014/main" id="{70455B12-34BE-DCE9-174C-3A7A3963EA2A}"/>
              </a:ext>
            </a:extLst>
          </p:cNvPr>
          <p:cNvSpPr txBox="1">
            <a:spLocks/>
          </p:cNvSpPr>
          <p:nvPr/>
        </p:nvSpPr>
        <p:spPr>
          <a:xfrm>
            <a:off x="1311354" y="3460302"/>
            <a:ext cx="568036" cy="276999"/>
          </a:xfrm>
          <a:prstGeom prst="rect">
            <a:avLst/>
          </a:prstGeom>
        </p:spPr>
        <p:txBody>
          <a:bodyPr wrap="square" lIns="0" tIns="0" rIns="0" bIns="0">
            <a:spAutoFit/>
          </a:bodyPr>
          <a:lstStyle>
            <a:lvl1pPr marL="0" indent="0" algn="l" defTabSz="685800" rtl="0" eaLnBrk="1" latinLnBrk="0" hangingPunct="1">
              <a:lnSpc>
                <a:spcPct val="100000"/>
              </a:lnSpc>
              <a:spcBef>
                <a:spcPts val="0"/>
              </a:spcBef>
              <a:buFont typeface="Arial" panose="020B0604020202020204" pitchFamily="34" charset="0"/>
              <a:buNone/>
              <a:defRPr sz="1200" kern="1200">
                <a:solidFill>
                  <a:schemeClr val="tx1"/>
                </a:solidFill>
                <a:latin typeface="+mn-lt"/>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05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9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5pPr>
            <a:lvl6pPr marL="17145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6pPr>
            <a:lvl7pPr marL="20574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7pPr>
            <a:lvl8pPr marL="24003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8pPr>
            <a:lvl9pPr marL="27432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9pPr>
          </a:lstStyle>
          <a:p>
            <a:pPr defTabSz="914378">
              <a:defRPr/>
            </a:pPr>
            <a:r>
              <a:rPr lang="en-GB" sz="1800" b="1" dirty="0">
                <a:solidFill>
                  <a:schemeClr val="accent1">
                    <a:lumMod val="75000"/>
                    <a:alpha val="50000"/>
                  </a:schemeClr>
                </a:solidFill>
                <a:latin typeface="Work Sans" pitchFamily="2" charset="77"/>
              </a:rPr>
              <a:t>04</a:t>
            </a:r>
          </a:p>
        </p:txBody>
      </p:sp>
      <p:sp>
        <p:nvSpPr>
          <p:cNvPr id="34" name="Rectangle: Rounded Corners 100">
            <a:extLst>
              <a:ext uri="{FF2B5EF4-FFF2-40B4-BE49-F238E27FC236}">
                <a16:creationId xmlns:a16="http://schemas.microsoft.com/office/drawing/2014/main" id="{D6178969-6B9C-CF35-CEF9-7379330D4D95}"/>
              </a:ext>
            </a:extLst>
          </p:cNvPr>
          <p:cNvSpPr/>
          <p:nvPr/>
        </p:nvSpPr>
        <p:spPr>
          <a:xfrm flipH="1">
            <a:off x="362604" y="4349616"/>
            <a:ext cx="1358290" cy="794803"/>
          </a:xfrm>
          <a:prstGeom prst="round2DiagRect">
            <a:avLst/>
          </a:prstGeom>
          <a:solidFill>
            <a:srgbClr val="000000">
              <a:alpha val="18000"/>
            </a:srgbClr>
          </a:solidFill>
          <a:ln w="25400" cap="flat">
            <a:solidFill>
              <a:schemeClr val="accent1">
                <a:lumMod val="75000"/>
                <a:alpha val="30000"/>
              </a:schemeClr>
            </a:solidFill>
            <a:prstDash val="solid"/>
            <a:miter/>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5" name="Text Placeholder 3">
            <a:extLst>
              <a:ext uri="{FF2B5EF4-FFF2-40B4-BE49-F238E27FC236}">
                <a16:creationId xmlns:a16="http://schemas.microsoft.com/office/drawing/2014/main" id="{E4B773F4-500A-A6E0-D1E3-82FA278CFD3D}"/>
              </a:ext>
            </a:extLst>
          </p:cNvPr>
          <p:cNvSpPr txBox="1">
            <a:spLocks/>
          </p:cNvSpPr>
          <p:nvPr/>
        </p:nvSpPr>
        <p:spPr>
          <a:xfrm>
            <a:off x="1311354" y="4472238"/>
            <a:ext cx="568036" cy="276999"/>
          </a:xfrm>
          <a:prstGeom prst="rect">
            <a:avLst/>
          </a:prstGeom>
        </p:spPr>
        <p:txBody>
          <a:bodyPr wrap="square" lIns="0" tIns="0" rIns="0" bIns="0">
            <a:spAutoFit/>
          </a:bodyPr>
          <a:lstStyle>
            <a:lvl1pPr marL="0" indent="0" algn="l" defTabSz="685800" rtl="0" eaLnBrk="1" latinLnBrk="0" hangingPunct="1">
              <a:lnSpc>
                <a:spcPct val="100000"/>
              </a:lnSpc>
              <a:spcBef>
                <a:spcPts val="0"/>
              </a:spcBef>
              <a:buFont typeface="Arial" panose="020B0604020202020204" pitchFamily="34" charset="0"/>
              <a:buNone/>
              <a:defRPr sz="1200" kern="1200">
                <a:solidFill>
                  <a:schemeClr val="tx1"/>
                </a:solidFill>
                <a:latin typeface="+mn-lt"/>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05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9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5pPr>
            <a:lvl6pPr marL="17145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6pPr>
            <a:lvl7pPr marL="20574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7pPr>
            <a:lvl8pPr marL="24003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8pPr>
            <a:lvl9pPr marL="27432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9pPr>
          </a:lstStyle>
          <a:p>
            <a:pPr defTabSz="914378">
              <a:defRPr/>
            </a:pPr>
            <a:r>
              <a:rPr lang="en-GB" sz="1800" b="1" dirty="0">
                <a:solidFill>
                  <a:schemeClr val="accent1">
                    <a:lumMod val="75000"/>
                    <a:alpha val="50000"/>
                  </a:schemeClr>
                </a:solidFill>
                <a:latin typeface="Work Sans" pitchFamily="2" charset="77"/>
              </a:rPr>
              <a:t>05</a:t>
            </a:r>
          </a:p>
        </p:txBody>
      </p:sp>
      <p:sp>
        <p:nvSpPr>
          <p:cNvPr id="2" name="Rectangle: Rounded Corners 100">
            <a:extLst>
              <a:ext uri="{FF2B5EF4-FFF2-40B4-BE49-F238E27FC236}">
                <a16:creationId xmlns:a16="http://schemas.microsoft.com/office/drawing/2014/main" id="{70C0F495-F89E-E914-E9EE-134C2D54BD06}"/>
              </a:ext>
            </a:extLst>
          </p:cNvPr>
          <p:cNvSpPr/>
          <p:nvPr/>
        </p:nvSpPr>
        <p:spPr>
          <a:xfrm flipH="1">
            <a:off x="362604" y="346406"/>
            <a:ext cx="1358290" cy="794803"/>
          </a:xfrm>
          <a:prstGeom prst="round2DiagRect">
            <a:avLst/>
          </a:prstGeom>
          <a:solidFill>
            <a:srgbClr val="000000">
              <a:alpha val="18000"/>
            </a:srgbClr>
          </a:solidFill>
          <a:ln w="25400" cap="flat">
            <a:solidFill>
              <a:schemeClr val="accent1">
                <a:lumMod val="75000"/>
                <a:alpha val="30000"/>
              </a:schemeClr>
            </a:solidFill>
            <a:prstDash val="solid"/>
            <a:miter/>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4" name="Text Placeholder 3">
            <a:extLst>
              <a:ext uri="{FF2B5EF4-FFF2-40B4-BE49-F238E27FC236}">
                <a16:creationId xmlns:a16="http://schemas.microsoft.com/office/drawing/2014/main" id="{F28D2C78-3B0D-08F0-73B7-0323A13039CE}"/>
              </a:ext>
            </a:extLst>
          </p:cNvPr>
          <p:cNvSpPr txBox="1">
            <a:spLocks/>
          </p:cNvSpPr>
          <p:nvPr/>
        </p:nvSpPr>
        <p:spPr>
          <a:xfrm>
            <a:off x="1323546" y="439276"/>
            <a:ext cx="568036" cy="276999"/>
          </a:xfrm>
          <a:prstGeom prst="rect">
            <a:avLst/>
          </a:prstGeom>
        </p:spPr>
        <p:txBody>
          <a:bodyPr wrap="square" lIns="0" tIns="0" rIns="0" bIns="0">
            <a:spAutoFit/>
          </a:bodyPr>
          <a:lstStyle>
            <a:lvl1pPr marL="0" indent="0" algn="l" defTabSz="685800" rtl="0" eaLnBrk="1" latinLnBrk="0" hangingPunct="1">
              <a:lnSpc>
                <a:spcPct val="100000"/>
              </a:lnSpc>
              <a:spcBef>
                <a:spcPts val="0"/>
              </a:spcBef>
              <a:buFont typeface="Arial" panose="020B0604020202020204" pitchFamily="34" charset="0"/>
              <a:buNone/>
              <a:defRPr sz="1200" kern="1200">
                <a:solidFill>
                  <a:schemeClr val="tx1"/>
                </a:solidFill>
                <a:latin typeface="+mn-lt"/>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05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9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5pPr>
            <a:lvl6pPr marL="17145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6pPr>
            <a:lvl7pPr marL="20574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7pPr>
            <a:lvl8pPr marL="24003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8pPr>
            <a:lvl9pPr marL="27432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9pPr>
          </a:lstStyle>
          <a:p>
            <a:pPr defTabSz="914378">
              <a:defRPr/>
            </a:pPr>
            <a:r>
              <a:rPr lang="en-GB" sz="1800" b="1" dirty="0">
                <a:solidFill>
                  <a:schemeClr val="accent1">
                    <a:lumMod val="75000"/>
                    <a:alpha val="50000"/>
                  </a:schemeClr>
                </a:solidFill>
                <a:latin typeface="Work Sans" pitchFamily="2" charset="77"/>
              </a:rPr>
              <a:t>01</a:t>
            </a:r>
          </a:p>
        </p:txBody>
      </p:sp>
      <p:pic>
        <p:nvPicPr>
          <p:cNvPr id="15" name="Picture 14">
            <a:extLst>
              <a:ext uri="{FF2B5EF4-FFF2-40B4-BE49-F238E27FC236}">
                <a16:creationId xmlns:a16="http://schemas.microsoft.com/office/drawing/2014/main" id="{18D2C0E2-87A2-A42E-45B9-15CF1D385468}"/>
              </a:ext>
            </a:extLst>
          </p:cNvPr>
          <p:cNvPicPr>
            <a:picLocks noChangeAspect="1"/>
          </p:cNvPicPr>
          <p:nvPr/>
        </p:nvPicPr>
        <p:blipFill>
          <a:blip r:embed="rId7"/>
          <a:stretch>
            <a:fillRect/>
          </a:stretch>
        </p:blipFill>
        <p:spPr>
          <a:xfrm>
            <a:off x="7945905" y="976280"/>
            <a:ext cx="3573473" cy="5881719"/>
          </a:xfrm>
          <a:prstGeom prst="rect">
            <a:avLst/>
          </a:prstGeom>
        </p:spPr>
      </p:pic>
      <p:pic>
        <p:nvPicPr>
          <p:cNvPr id="22" name="Picture 21" descr="A bell with waves coming out of it&#10;&#10;Description automatically generated">
            <a:extLst>
              <a:ext uri="{FF2B5EF4-FFF2-40B4-BE49-F238E27FC236}">
                <a16:creationId xmlns:a16="http://schemas.microsoft.com/office/drawing/2014/main" id="{66FE004B-BB33-31C5-D094-A5103E6EC7D8}"/>
              </a:ext>
            </a:extLst>
          </p:cNvPr>
          <p:cNvPicPr>
            <a:picLocks noChangeAspect="1"/>
          </p:cNvPicPr>
          <p:nvPr/>
        </p:nvPicPr>
        <p:blipFill>
          <a:blip r:embed="rId8"/>
          <a:stretch>
            <a:fillRect/>
          </a:stretch>
        </p:blipFill>
        <p:spPr>
          <a:xfrm>
            <a:off x="4914679" y="703455"/>
            <a:ext cx="792132" cy="590644"/>
          </a:xfrm>
          <a:prstGeom prst="rect">
            <a:avLst/>
          </a:prstGeom>
          <a:effectLst>
            <a:reflection blurRad="6350" stA="52000" endA="300" endPos="35000" dir="5400000" sy="-100000" algn="bl" rotWithShape="0"/>
          </a:effectLst>
        </p:spPr>
      </p:pic>
      <p:sp>
        <p:nvSpPr>
          <p:cNvPr id="38" name="Rounded Rectangle 37">
            <a:extLst>
              <a:ext uri="{FF2B5EF4-FFF2-40B4-BE49-F238E27FC236}">
                <a16:creationId xmlns:a16="http://schemas.microsoft.com/office/drawing/2014/main" id="{DF419D0E-80B6-600C-A1C7-55AAE896F83D}"/>
              </a:ext>
            </a:extLst>
          </p:cNvPr>
          <p:cNvSpPr/>
          <p:nvPr/>
        </p:nvSpPr>
        <p:spPr>
          <a:xfrm>
            <a:off x="2391773" y="4797558"/>
            <a:ext cx="2357258" cy="521441"/>
          </a:xfrm>
          <a:prstGeom prst="roundRect">
            <a:avLst>
              <a:gd name="adj" fmla="val 50000"/>
            </a:avLst>
          </a:prstGeom>
          <a:solidFill>
            <a:srgbClr val="941651"/>
          </a:solidFill>
          <a:ln>
            <a:solidFill>
              <a:srgbClr val="5766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Text Placeholder 3">
            <a:extLst>
              <a:ext uri="{FF2B5EF4-FFF2-40B4-BE49-F238E27FC236}">
                <a16:creationId xmlns:a16="http://schemas.microsoft.com/office/drawing/2014/main" id="{222655B3-ACFF-B894-0FAB-2CB8E86A6EEC}"/>
              </a:ext>
            </a:extLst>
          </p:cNvPr>
          <p:cNvSpPr txBox="1">
            <a:spLocks/>
          </p:cNvSpPr>
          <p:nvPr/>
        </p:nvSpPr>
        <p:spPr>
          <a:xfrm>
            <a:off x="2593103" y="4940807"/>
            <a:ext cx="2095855" cy="215444"/>
          </a:xfrm>
          <a:prstGeom prst="rect">
            <a:avLst/>
          </a:prstGeom>
        </p:spPr>
        <p:txBody>
          <a:bodyPr wrap="square" lIns="0" tIns="0" rIns="0" bIns="0">
            <a:spAutoFit/>
          </a:bodyPr>
          <a:lstStyle>
            <a:lvl1pPr marL="0" indent="0" algn="l" defTabSz="685800" rtl="0" eaLnBrk="1" latinLnBrk="0" hangingPunct="1">
              <a:lnSpc>
                <a:spcPct val="100000"/>
              </a:lnSpc>
              <a:spcBef>
                <a:spcPts val="0"/>
              </a:spcBef>
              <a:buFont typeface="Arial" panose="020B0604020202020204" pitchFamily="34" charset="0"/>
              <a:buNone/>
              <a:defRPr sz="1200" kern="1200">
                <a:solidFill>
                  <a:schemeClr val="tx1"/>
                </a:solidFill>
                <a:latin typeface="+mn-lt"/>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05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9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5pPr>
            <a:lvl6pPr marL="17145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6pPr>
            <a:lvl7pPr marL="20574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7pPr>
            <a:lvl8pPr marL="24003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8pPr>
            <a:lvl9pPr marL="27432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9pPr>
          </a:lstStyle>
          <a:p>
            <a:pPr defTabSz="457200">
              <a:spcAft>
                <a:spcPts val="1200"/>
              </a:spcAft>
              <a:defRPr/>
            </a:pPr>
            <a:r>
              <a:rPr lang="en-GB" sz="1400" b="1" dirty="0">
                <a:solidFill>
                  <a:schemeClr val="bg1"/>
                </a:solidFill>
                <a:latin typeface="Work Sans Medium" pitchFamily="2" charset="77"/>
              </a:rPr>
              <a:t>eSafety.gov.au/report</a:t>
            </a:r>
          </a:p>
        </p:txBody>
      </p:sp>
      <p:pic>
        <p:nvPicPr>
          <p:cNvPr id="40" name="Picture 39" descr="A white mouse cursor&#10;&#10;Description automatically generated">
            <a:extLst>
              <a:ext uri="{FF2B5EF4-FFF2-40B4-BE49-F238E27FC236}">
                <a16:creationId xmlns:a16="http://schemas.microsoft.com/office/drawing/2014/main" id="{136900C1-C850-2B46-51C3-A9A576DF7137}"/>
              </a:ext>
            </a:extLst>
          </p:cNvPr>
          <p:cNvPicPr>
            <a:picLocks noChangeAspect="1"/>
          </p:cNvPicPr>
          <p:nvPr/>
        </p:nvPicPr>
        <p:blipFill>
          <a:blip r:embed="rId9"/>
          <a:stretch>
            <a:fillRect/>
          </a:stretch>
        </p:blipFill>
        <p:spPr>
          <a:xfrm flipH="1">
            <a:off x="4609881" y="5118039"/>
            <a:ext cx="333288" cy="377743"/>
          </a:xfrm>
          <a:prstGeom prst="rect">
            <a:avLst/>
          </a:prstGeom>
        </p:spPr>
      </p:pic>
    </p:spTree>
    <p:extLst>
      <p:ext uri="{BB962C8B-B14F-4D97-AF65-F5344CB8AC3E}">
        <p14:creationId xmlns:p14="http://schemas.microsoft.com/office/powerpoint/2010/main" val="30546296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7B603570-F444-D00B-F5A6-ED3E91472E95}"/>
              </a:ext>
            </a:extLst>
          </p:cNvPr>
          <p:cNvPicPr>
            <a:picLocks noChangeAspect="1"/>
          </p:cNvPicPr>
          <p:nvPr/>
        </p:nvPicPr>
        <p:blipFill rotWithShape="1">
          <a:blip r:embed="rId4"/>
          <a:srcRect t="4816" r="10516"/>
          <a:stretch/>
        </p:blipFill>
        <p:spPr>
          <a:xfrm>
            <a:off x="8825023" y="0"/>
            <a:ext cx="3366977" cy="2629829"/>
          </a:xfrm>
          <a:prstGeom prst="rect">
            <a:avLst/>
          </a:prstGeom>
        </p:spPr>
      </p:pic>
      <p:pic>
        <p:nvPicPr>
          <p:cNvPr id="3" name="Graphic 2">
            <a:extLst>
              <a:ext uri="{FF2B5EF4-FFF2-40B4-BE49-F238E27FC236}">
                <a16:creationId xmlns:a16="http://schemas.microsoft.com/office/drawing/2014/main" id="{79E4183B-1730-A05C-59B9-30D4E56BC23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52949" y="6029904"/>
            <a:ext cx="2451129" cy="394365"/>
          </a:xfrm>
          <a:prstGeom prst="rect">
            <a:avLst/>
          </a:prstGeom>
        </p:spPr>
      </p:pic>
      <p:sp>
        <p:nvSpPr>
          <p:cNvPr id="51" name="TextBox 50">
            <a:extLst>
              <a:ext uri="{FF2B5EF4-FFF2-40B4-BE49-F238E27FC236}">
                <a16:creationId xmlns:a16="http://schemas.microsoft.com/office/drawing/2014/main" id="{1C8F278E-D335-5C57-DA35-D096EC03B413}"/>
              </a:ext>
            </a:extLst>
          </p:cNvPr>
          <p:cNvSpPr txBox="1"/>
          <p:nvPr/>
        </p:nvSpPr>
        <p:spPr>
          <a:xfrm>
            <a:off x="2339555" y="768012"/>
            <a:ext cx="8144147" cy="677108"/>
          </a:xfrm>
          <a:prstGeom prst="rect">
            <a:avLst/>
          </a:prstGeom>
          <a:noFill/>
        </p:spPr>
        <p:txBody>
          <a:bodyPr wrap="square" rtlCol="0">
            <a:spAutoFit/>
          </a:bodyPr>
          <a:lstStyle/>
          <a:p>
            <a:r>
              <a:rPr lang="en-US" sz="3800" b="1" dirty="0">
                <a:solidFill>
                  <a:schemeClr val="bg1"/>
                </a:solidFill>
                <a:latin typeface="Work Sans" pitchFamily="2" charset="77"/>
              </a:rPr>
              <a:t>Start the conversation</a:t>
            </a:r>
          </a:p>
        </p:txBody>
      </p:sp>
      <p:sp>
        <p:nvSpPr>
          <p:cNvPr id="66" name="Text Placeholder 3">
            <a:extLst>
              <a:ext uri="{FF2B5EF4-FFF2-40B4-BE49-F238E27FC236}">
                <a16:creationId xmlns:a16="http://schemas.microsoft.com/office/drawing/2014/main" id="{741ADD04-BD0F-C74B-BF13-ABD5E70F04E3}"/>
              </a:ext>
            </a:extLst>
          </p:cNvPr>
          <p:cNvSpPr txBox="1">
            <a:spLocks/>
          </p:cNvSpPr>
          <p:nvPr/>
        </p:nvSpPr>
        <p:spPr>
          <a:xfrm>
            <a:off x="2391773" y="1557364"/>
            <a:ext cx="4795836" cy="1354217"/>
          </a:xfrm>
          <a:prstGeom prst="rect">
            <a:avLst/>
          </a:prstGeom>
        </p:spPr>
        <p:txBody>
          <a:bodyPr wrap="square" lIns="0" tIns="0" rIns="0" bIns="0" anchor="t">
            <a:spAutoFit/>
          </a:bodyPr>
          <a:lstStyle>
            <a:lvl1pPr marL="0" indent="0" algn="l" defTabSz="685800" rtl="0" eaLnBrk="1" latinLnBrk="0" hangingPunct="1">
              <a:lnSpc>
                <a:spcPct val="100000"/>
              </a:lnSpc>
              <a:spcBef>
                <a:spcPts val="0"/>
              </a:spcBef>
              <a:buFont typeface="Arial" panose="020B0604020202020204" pitchFamily="34" charset="0"/>
              <a:buNone/>
              <a:defRPr sz="1200" kern="1200">
                <a:solidFill>
                  <a:schemeClr val="tx1"/>
                </a:solidFill>
                <a:latin typeface="+mn-lt"/>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05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9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5pPr>
            <a:lvl6pPr marL="17145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6pPr>
            <a:lvl7pPr marL="20574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7pPr>
            <a:lvl8pPr marL="24003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8pPr>
            <a:lvl9pPr marL="27432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9pPr>
          </a:lstStyle>
          <a:p>
            <a:pPr defTabSz="914378">
              <a:defRPr/>
            </a:pPr>
            <a:r>
              <a:rPr lang="en-GB" sz="2200" b="1" dirty="0">
                <a:solidFill>
                  <a:schemeClr val="bg1"/>
                </a:solidFill>
                <a:latin typeface="Work Sans SemiBold" pitchFamily="2" charset="77"/>
              </a:rPr>
              <a:t>Engage in discussions about online safety with your networks and communities, family, friends and colleagues.</a:t>
            </a:r>
          </a:p>
        </p:txBody>
      </p:sp>
      <p:sp>
        <p:nvSpPr>
          <p:cNvPr id="9" name="Text Placeholder 3">
            <a:extLst>
              <a:ext uri="{FF2B5EF4-FFF2-40B4-BE49-F238E27FC236}">
                <a16:creationId xmlns:a16="http://schemas.microsoft.com/office/drawing/2014/main" id="{794BA3C4-6BC4-FEE9-5306-A17C65C1722D}"/>
              </a:ext>
            </a:extLst>
          </p:cNvPr>
          <p:cNvSpPr txBox="1">
            <a:spLocks/>
          </p:cNvSpPr>
          <p:nvPr/>
        </p:nvSpPr>
        <p:spPr>
          <a:xfrm>
            <a:off x="2384165" y="3158670"/>
            <a:ext cx="5020257" cy="1477328"/>
          </a:xfrm>
          <a:prstGeom prst="rect">
            <a:avLst/>
          </a:prstGeom>
        </p:spPr>
        <p:txBody>
          <a:bodyPr wrap="square" lIns="0" tIns="0" rIns="0" bIns="0">
            <a:spAutoFit/>
          </a:bodyPr>
          <a:lstStyle>
            <a:lvl1pPr marL="0" indent="0" algn="l" defTabSz="685800" rtl="0" eaLnBrk="1" latinLnBrk="0" hangingPunct="1">
              <a:lnSpc>
                <a:spcPct val="100000"/>
              </a:lnSpc>
              <a:spcBef>
                <a:spcPts val="0"/>
              </a:spcBef>
              <a:buFont typeface="Arial" panose="020B0604020202020204" pitchFamily="34" charset="0"/>
              <a:buNone/>
              <a:defRPr sz="1200" kern="1200">
                <a:solidFill>
                  <a:schemeClr val="tx1"/>
                </a:solidFill>
                <a:latin typeface="+mn-lt"/>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05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9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5pPr>
            <a:lvl6pPr marL="17145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6pPr>
            <a:lvl7pPr marL="20574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7pPr>
            <a:lvl8pPr marL="24003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8pPr>
            <a:lvl9pPr marL="27432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9pPr>
          </a:lstStyle>
          <a:p>
            <a:pPr defTabSz="457200">
              <a:spcAft>
                <a:spcPts val="1200"/>
              </a:spcAft>
              <a:defRPr/>
            </a:pPr>
            <a:r>
              <a:rPr lang="en-GB" sz="1600" dirty="0">
                <a:solidFill>
                  <a:schemeClr val="bg1"/>
                </a:solidFill>
                <a:latin typeface="Work Sans" pitchFamily="2" charset="77"/>
              </a:rPr>
              <a:t>It’s never too early or too late to start talking about online safety. Having these conversations raises awareness of risks and responsibilities, builds support and fosters a collective commitment to a safer, more positive online environment. </a:t>
            </a:r>
          </a:p>
        </p:txBody>
      </p:sp>
      <p:sp>
        <p:nvSpPr>
          <p:cNvPr id="25" name="Rectangle: Rounded Corners 100">
            <a:extLst>
              <a:ext uri="{FF2B5EF4-FFF2-40B4-BE49-F238E27FC236}">
                <a16:creationId xmlns:a16="http://schemas.microsoft.com/office/drawing/2014/main" id="{453C5A8B-1937-ACA0-93BE-D57049C6060C}"/>
              </a:ext>
            </a:extLst>
          </p:cNvPr>
          <p:cNvSpPr/>
          <p:nvPr/>
        </p:nvSpPr>
        <p:spPr>
          <a:xfrm flipH="1">
            <a:off x="362604" y="1352974"/>
            <a:ext cx="1358290" cy="794803"/>
          </a:xfrm>
          <a:prstGeom prst="round2DiagRect">
            <a:avLst/>
          </a:prstGeom>
          <a:solidFill>
            <a:srgbClr val="000000">
              <a:alpha val="18000"/>
            </a:srgbClr>
          </a:solidFill>
          <a:ln w="25400" cap="flat">
            <a:solidFill>
              <a:schemeClr val="accent1">
                <a:lumMod val="75000"/>
                <a:alpha val="30000"/>
              </a:schemeClr>
            </a:solidFill>
            <a:prstDash val="solid"/>
            <a:miter/>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28" name="Text Placeholder 3">
            <a:extLst>
              <a:ext uri="{FF2B5EF4-FFF2-40B4-BE49-F238E27FC236}">
                <a16:creationId xmlns:a16="http://schemas.microsoft.com/office/drawing/2014/main" id="{1D649399-0D0B-B35E-1E09-DD33C09FBC5E}"/>
              </a:ext>
            </a:extLst>
          </p:cNvPr>
          <p:cNvSpPr txBox="1">
            <a:spLocks/>
          </p:cNvSpPr>
          <p:nvPr/>
        </p:nvSpPr>
        <p:spPr>
          <a:xfrm>
            <a:off x="1311354" y="1475596"/>
            <a:ext cx="568036" cy="276999"/>
          </a:xfrm>
          <a:prstGeom prst="rect">
            <a:avLst/>
          </a:prstGeom>
        </p:spPr>
        <p:txBody>
          <a:bodyPr wrap="square" lIns="0" tIns="0" rIns="0" bIns="0">
            <a:spAutoFit/>
          </a:bodyPr>
          <a:lstStyle>
            <a:lvl1pPr marL="0" indent="0" algn="l" defTabSz="685800" rtl="0" eaLnBrk="1" latinLnBrk="0" hangingPunct="1">
              <a:lnSpc>
                <a:spcPct val="100000"/>
              </a:lnSpc>
              <a:spcBef>
                <a:spcPts val="0"/>
              </a:spcBef>
              <a:buFont typeface="Arial" panose="020B0604020202020204" pitchFamily="34" charset="0"/>
              <a:buNone/>
              <a:defRPr sz="1200" kern="1200">
                <a:solidFill>
                  <a:schemeClr val="tx1"/>
                </a:solidFill>
                <a:latin typeface="+mn-lt"/>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05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9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5pPr>
            <a:lvl6pPr marL="17145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6pPr>
            <a:lvl7pPr marL="20574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7pPr>
            <a:lvl8pPr marL="24003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8pPr>
            <a:lvl9pPr marL="27432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9pPr>
          </a:lstStyle>
          <a:p>
            <a:pPr defTabSz="914378">
              <a:defRPr/>
            </a:pPr>
            <a:r>
              <a:rPr lang="en-GB" sz="1800" b="1" dirty="0">
                <a:solidFill>
                  <a:schemeClr val="accent1">
                    <a:lumMod val="75000"/>
                    <a:alpha val="50000"/>
                  </a:schemeClr>
                </a:solidFill>
                <a:latin typeface="Work Sans" pitchFamily="2" charset="77"/>
              </a:rPr>
              <a:t>02</a:t>
            </a:r>
          </a:p>
        </p:txBody>
      </p:sp>
      <p:sp>
        <p:nvSpPr>
          <p:cNvPr id="32" name="Rectangle: Rounded Corners 100">
            <a:extLst>
              <a:ext uri="{FF2B5EF4-FFF2-40B4-BE49-F238E27FC236}">
                <a16:creationId xmlns:a16="http://schemas.microsoft.com/office/drawing/2014/main" id="{CA8507A5-8744-2159-794F-D75ABF5E31FB}"/>
              </a:ext>
            </a:extLst>
          </p:cNvPr>
          <p:cNvSpPr/>
          <p:nvPr/>
        </p:nvSpPr>
        <p:spPr>
          <a:xfrm flipH="1">
            <a:off x="362604" y="3337680"/>
            <a:ext cx="1358290" cy="794803"/>
          </a:xfrm>
          <a:prstGeom prst="round2DiagRect">
            <a:avLst/>
          </a:prstGeom>
          <a:solidFill>
            <a:srgbClr val="EB8865"/>
          </a:solidFill>
          <a:ln w="25400" cap="flat">
            <a:solidFill>
              <a:srgbClr val="55A56D"/>
            </a:solidFill>
            <a:prstDash val="solid"/>
            <a:miter/>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33" name="Text Placeholder 3">
            <a:extLst>
              <a:ext uri="{FF2B5EF4-FFF2-40B4-BE49-F238E27FC236}">
                <a16:creationId xmlns:a16="http://schemas.microsoft.com/office/drawing/2014/main" id="{70455B12-34BE-DCE9-174C-3A7A3963EA2A}"/>
              </a:ext>
            </a:extLst>
          </p:cNvPr>
          <p:cNvSpPr txBox="1">
            <a:spLocks/>
          </p:cNvSpPr>
          <p:nvPr/>
        </p:nvSpPr>
        <p:spPr>
          <a:xfrm>
            <a:off x="1311354" y="3460302"/>
            <a:ext cx="568036" cy="276999"/>
          </a:xfrm>
          <a:prstGeom prst="rect">
            <a:avLst/>
          </a:prstGeom>
        </p:spPr>
        <p:txBody>
          <a:bodyPr wrap="square" lIns="0" tIns="0" rIns="0" bIns="0">
            <a:spAutoFit/>
          </a:bodyPr>
          <a:lstStyle>
            <a:lvl1pPr marL="0" indent="0" algn="l" defTabSz="685800" rtl="0" eaLnBrk="1" latinLnBrk="0" hangingPunct="1">
              <a:lnSpc>
                <a:spcPct val="100000"/>
              </a:lnSpc>
              <a:spcBef>
                <a:spcPts val="0"/>
              </a:spcBef>
              <a:buFont typeface="Arial" panose="020B0604020202020204" pitchFamily="34" charset="0"/>
              <a:buNone/>
              <a:defRPr sz="1200" kern="1200">
                <a:solidFill>
                  <a:schemeClr val="tx1"/>
                </a:solidFill>
                <a:latin typeface="+mn-lt"/>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05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9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5pPr>
            <a:lvl6pPr marL="17145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6pPr>
            <a:lvl7pPr marL="20574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7pPr>
            <a:lvl8pPr marL="24003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8pPr>
            <a:lvl9pPr marL="27432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9pPr>
          </a:lstStyle>
          <a:p>
            <a:pPr defTabSz="914378">
              <a:defRPr/>
            </a:pPr>
            <a:r>
              <a:rPr lang="en-GB" sz="1800" b="1" dirty="0">
                <a:solidFill>
                  <a:srgbClr val="02182E">
                    <a:alpha val="50000"/>
                  </a:srgbClr>
                </a:solidFill>
                <a:latin typeface="Work Sans" pitchFamily="2" charset="77"/>
              </a:rPr>
              <a:t>04</a:t>
            </a:r>
          </a:p>
        </p:txBody>
      </p:sp>
      <p:sp>
        <p:nvSpPr>
          <p:cNvPr id="34" name="Rectangle: Rounded Corners 100">
            <a:extLst>
              <a:ext uri="{FF2B5EF4-FFF2-40B4-BE49-F238E27FC236}">
                <a16:creationId xmlns:a16="http://schemas.microsoft.com/office/drawing/2014/main" id="{D6178969-6B9C-CF35-CEF9-7379330D4D95}"/>
              </a:ext>
            </a:extLst>
          </p:cNvPr>
          <p:cNvSpPr/>
          <p:nvPr/>
        </p:nvSpPr>
        <p:spPr>
          <a:xfrm flipH="1">
            <a:off x="362604" y="4349616"/>
            <a:ext cx="1358290" cy="794803"/>
          </a:xfrm>
          <a:prstGeom prst="round2DiagRect">
            <a:avLst/>
          </a:prstGeom>
          <a:solidFill>
            <a:srgbClr val="000000">
              <a:alpha val="18000"/>
            </a:srgbClr>
          </a:solidFill>
          <a:ln w="25400" cap="flat">
            <a:solidFill>
              <a:schemeClr val="accent1">
                <a:lumMod val="75000"/>
                <a:alpha val="30000"/>
              </a:schemeClr>
            </a:solidFill>
            <a:prstDash val="solid"/>
            <a:miter/>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5" name="Text Placeholder 3">
            <a:extLst>
              <a:ext uri="{FF2B5EF4-FFF2-40B4-BE49-F238E27FC236}">
                <a16:creationId xmlns:a16="http://schemas.microsoft.com/office/drawing/2014/main" id="{E4B773F4-500A-A6E0-D1E3-82FA278CFD3D}"/>
              </a:ext>
            </a:extLst>
          </p:cNvPr>
          <p:cNvSpPr txBox="1">
            <a:spLocks/>
          </p:cNvSpPr>
          <p:nvPr/>
        </p:nvSpPr>
        <p:spPr>
          <a:xfrm>
            <a:off x="1311354" y="4472238"/>
            <a:ext cx="568036" cy="276999"/>
          </a:xfrm>
          <a:prstGeom prst="rect">
            <a:avLst/>
          </a:prstGeom>
        </p:spPr>
        <p:txBody>
          <a:bodyPr wrap="square" lIns="0" tIns="0" rIns="0" bIns="0">
            <a:spAutoFit/>
          </a:bodyPr>
          <a:lstStyle>
            <a:lvl1pPr marL="0" indent="0" algn="l" defTabSz="685800" rtl="0" eaLnBrk="1" latinLnBrk="0" hangingPunct="1">
              <a:lnSpc>
                <a:spcPct val="100000"/>
              </a:lnSpc>
              <a:spcBef>
                <a:spcPts val="0"/>
              </a:spcBef>
              <a:buFont typeface="Arial" panose="020B0604020202020204" pitchFamily="34" charset="0"/>
              <a:buNone/>
              <a:defRPr sz="1200" kern="1200">
                <a:solidFill>
                  <a:schemeClr val="tx1"/>
                </a:solidFill>
                <a:latin typeface="+mn-lt"/>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05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9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5pPr>
            <a:lvl6pPr marL="17145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6pPr>
            <a:lvl7pPr marL="20574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7pPr>
            <a:lvl8pPr marL="24003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8pPr>
            <a:lvl9pPr marL="27432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9pPr>
          </a:lstStyle>
          <a:p>
            <a:pPr defTabSz="914378">
              <a:defRPr/>
            </a:pPr>
            <a:r>
              <a:rPr lang="en-GB" sz="1800" b="1" dirty="0">
                <a:solidFill>
                  <a:schemeClr val="accent1">
                    <a:lumMod val="75000"/>
                    <a:alpha val="50000"/>
                  </a:schemeClr>
                </a:solidFill>
                <a:latin typeface="Work Sans" pitchFamily="2" charset="77"/>
              </a:rPr>
              <a:t>05</a:t>
            </a:r>
          </a:p>
        </p:txBody>
      </p:sp>
      <p:sp>
        <p:nvSpPr>
          <p:cNvPr id="2" name="Rectangle: Rounded Corners 100">
            <a:extLst>
              <a:ext uri="{FF2B5EF4-FFF2-40B4-BE49-F238E27FC236}">
                <a16:creationId xmlns:a16="http://schemas.microsoft.com/office/drawing/2014/main" id="{70C0F495-F89E-E914-E9EE-134C2D54BD06}"/>
              </a:ext>
            </a:extLst>
          </p:cNvPr>
          <p:cNvSpPr/>
          <p:nvPr/>
        </p:nvSpPr>
        <p:spPr>
          <a:xfrm flipH="1">
            <a:off x="362604" y="346406"/>
            <a:ext cx="1358290" cy="794803"/>
          </a:xfrm>
          <a:prstGeom prst="round2DiagRect">
            <a:avLst/>
          </a:prstGeom>
          <a:solidFill>
            <a:srgbClr val="000000">
              <a:alpha val="18000"/>
            </a:srgbClr>
          </a:solidFill>
          <a:ln w="25400" cap="flat">
            <a:solidFill>
              <a:schemeClr val="accent1">
                <a:lumMod val="75000"/>
                <a:alpha val="30000"/>
              </a:schemeClr>
            </a:solidFill>
            <a:prstDash val="solid"/>
            <a:miter/>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4" name="Text Placeholder 3">
            <a:extLst>
              <a:ext uri="{FF2B5EF4-FFF2-40B4-BE49-F238E27FC236}">
                <a16:creationId xmlns:a16="http://schemas.microsoft.com/office/drawing/2014/main" id="{F28D2C78-3B0D-08F0-73B7-0323A13039CE}"/>
              </a:ext>
            </a:extLst>
          </p:cNvPr>
          <p:cNvSpPr txBox="1">
            <a:spLocks/>
          </p:cNvSpPr>
          <p:nvPr/>
        </p:nvSpPr>
        <p:spPr>
          <a:xfrm>
            <a:off x="1323546" y="439276"/>
            <a:ext cx="568036" cy="276999"/>
          </a:xfrm>
          <a:prstGeom prst="rect">
            <a:avLst/>
          </a:prstGeom>
        </p:spPr>
        <p:txBody>
          <a:bodyPr wrap="square" lIns="0" tIns="0" rIns="0" bIns="0">
            <a:spAutoFit/>
          </a:bodyPr>
          <a:lstStyle>
            <a:lvl1pPr marL="0" indent="0" algn="l" defTabSz="685800" rtl="0" eaLnBrk="1" latinLnBrk="0" hangingPunct="1">
              <a:lnSpc>
                <a:spcPct val="100000"/>
              </a:lnSpc>
              <a:spcBef>
                <a:spcPts val="0"/>
              </a:spcBef>
              <a:buFont typeface="Arial" panose="020B0604020202020204" pitchFamily="34" charset="0"/>
              <a:buNone/>
              <a:defRPr sz="1200" kern="1200">
                <a:solidFill>
                  <a:schemeClr val="tx1"/>
                </a:solidFill>
                <a:latin typeface="+mn-lt"/>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05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9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5pPr>
            <a:lvl6pPr marL="17145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6pPr>
            <a:lvl7pPr marL="20574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7pPr>
            <a:lvl8pPr marL="24003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8pPr>
            <a:lvl9pPr marL="27432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9pPr>
          </a:lstStyle>
          <a:p>
            <a:pPr defTabSz="914378">
              <a:defRPr/>
            </a:pPr>
            <a:r>
              <a:rPr lang="en-GB" sz="1800" b="1" dirty="0">
                <a:solidFill>
                  <a:schemeClr val="accent1">
                    <a:lumMod val="75000"/>
                    <a:alpha val="50000"/>
                  </a:schemeClr>
                </a:solidFill>
                <a:latin typeface="Work Sans" pitchFamily="2" charset="77"/>
              </a:rPr>
              <a:t>01</a:t>
            </a:r>
          </a:p>
        </p:txBody>
      </p:sp>
      <p:sp>
        <p:nvSpPr>
          <p:cNvPr id="8" name="Rectangle: Rounded Corners 100">
            <a:extLst>
              <a:ext uri="{FF2B5EF4-FFF2-40B4-BE49-F238E27FC236}">
                <a16:creationId xmlns:a16="http://schemas.microsoft.com/office/drawing/2014/main" id="{B03104C4-A42D-7D63-4938-4C0668FA75A9}"/>
              </a:ext>
            </a:extLst>
          </p:cNvPr>
          <p:cNvSpPr/>
          <p:nvPr/>
        </p:nvSpPr>
        <p:spPr>
          <a:xfrm flipH="1">
            <a:off x="362604" y="2345327"/>
            <a:ext cx="1358290" cy="794803"/>
          </a:xfrm>
          <a:prstGeom prst="round2DiagRect">
            <a:avLst/>
          </a:prstGeom>
          <a:solidFill>
            <a:srgbClr val="000000">
              <a:alpha val="18000"/>
            </a:srgbClr>
          </a:solidFill>
          <a:ln w="25400" cap="flat">
            <a:solidFill>
              <a:schemeClr val="accent1">
                <a:lumMod val="75000"/>
                <a:alpha val="30000"/>
              </a:schemeClr>
            </a:solidFill>
            <a:prstDash val="solid"/>
            <a:miter/>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3" name="Text Placeholder 3">
            <a:extLst>
              <a:ext uri="{FF2B5EF4-FFF2-40B4-BE49-F238E27FC236}">
                <a16:creationId xmlns:a16="http://schemas.microsoft.com/office/drawing/2014/main" id="{7E1ED96F-B1C9-0FE5-E6FE-0F682A2C946D}"/>
              </a:ext>
            </a:extLst>
          </p:cNvPr>
          <p:cNvSpPr txBox="1">
            <a:spLocks/>
          </p:cNvSpPr>
          <p:nvPr/>
        </p:nvSpPr>
        <p:spPr>
          <a:xfrm>
            <a:off x="1311354" y="2467949"/>
            <a:ext cx="568036" cy="276999"/>
          </a:xfrm>
          <a:prstGeom prst="rect">
            <a:avLst/>
          </a:prstGeom>
        </p:spPr>
        <p:txBody>
          <a:bodyPr wrap="square" lIns="0" tIns="0" rIns="0" bIns="0">
            <a:spAutoFit/>
          </a:bodyPr>
          <a:lstStyle>
            <a:lvl1pPr marL="0" indent="0" algn="l" defTabSz="685800" rtl="0" eaLnBrk="1" latinLnBrk="0" hangingPunct="1">
              <a:lnSpc>
                <a:spcPct val="100000"/>
              </a:lnSpc>
              <a:spcBef>
                <a:spcPts val="0"/>
              </a:spcBef>
              <a:buFont typeface="Arial" panose="020B0604020202020204" pitchFamily="34" charset="0"/>
              <a:buNone/>
              <a:defRPr sz="1200" kern="1200">
                <a:solidFill>
                  <a:schemeClr val="tx1"/>
                </a:solidFill>
                <a:latin typeface="+mn-lt"/>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05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9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5pPr>
            <a:lvl6pPr marL="17145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6pPr>
            <a:lvl7pPr marL="20574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7pPr>
            <a:lvl8pPr marL="24003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8pPr>
            <a:lvl9pPr marL="27432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9pPr>
          </a:lstStyle>
          <a:p>
            <a:pPr defTabSz="914378">
              <a:defRPr/>
            </a:pPr>
            <a:r>
              <a:rPr lang="en-GB" sz="1800" b="1" dirty="0">
                <a:solidFill>
                  <a:schemeClr val="accent1">
                    <a:lumMod val="75000"/>
                    <a:alpha val="50000"/>
                  </a:schemeClr>
                </a:solidFill>
                <a:latin typeface="Work Sans" pitchFamily="2" charset="77"/>
              </a:rPr>
              <a:t>03</a:t>
            </a:r>
          </a:p>
        </p:txBody>
      </p:sp>
      <p:pic>
        <p:nvPicPr>
          <p:cNvPr id="16" name="Picture 15">
            <a:extLst>
              <a:ext uri="{FF2B5EF4-FFF2-40B4-BE49-F238E27FC236}">
                <a16:creationId xmlns:a16="http://schemas.microsoft.com/office/drawing/2014/main" id="{B5B5FBD9-452A-75C2-4444-DC90DE8DDB79}"/>
              </a:ext>
            </a:extLst>
          </p:cNvPr>
          <p:cNvPicPr>
            <a:picLocks noChangeAspect="1"/>
          </p:cNvPicPr>
          <p:nvPr/>
        </p:nvPicPr>
        <p:blipFill>
          <a:blip r:embed="rId7"/>
          <a:stretch>
            <a:fillRect/>
          </a:stretch>
        </p:blipFill>
        <p:spPr>
          <a:xfrm>
            <a:off x="7723809" y="2147777"/>
            <a:ext cx="4094954" cy="4710223"/>
          </a:xfrm>
          <a:prstGeom prst="rect">
            <a:avLst/>
          </a:prstGeom>
        </p:spPr>
      </p:pic>
      <p:pic>
        <p:nvPicPr>
          <p:cNvPr id="11" name="Picture 10" descr="A blue and pink funnel with confetti&#10;&#10;Description automatically generated">
            <a:extLst>
              <a:ext uri="{FF2B5EF4-FFF2-40B4-BE49-F238E27FC236}">
                <a16:creationId xmlns:a16="http://schemas.microsoft.com/office/drawing/2014/main" id="{2FAA8641-DC12-7A27-F950-58A7CAA969C9}"/>
              </a:ext>
            </a:extLst>
          </p:cNvPr>
          <p:cNvPicPr>
            <a:picLocks noChangeAspect="1"/>
          </p:cNvPicPr>
          <p:nvPr/>
        </p:nvPicPr>
        <p:blipFill>
          <a:blip r:embed="rId8"/>
          <a:stretch>
            <a:fillRect/>
          </a:stretch>
        </p:blipFill>
        <p:spPr>
          <a:xfrm>
            <a:off x="7946639" y="509296"/>
            <a:ext cx="655554" cy="794803"/>
          </a:xfrm>
          <a:prstGeom prst="rect">
            <a:avLst/>
          </a:prstGeom>
          <a:effectLst>
            <a:reflection stA="52000" endPos="35000" dist="50800" dir="5400000" sy="-100000" algn="bl" rotWithShape="0"/>
          </a:effectLst>
        </p:spPr>
      </p:pic>
      <p:sp>
        <p:nvSpPr>
          <p:cNvPr id="17" name="Rounded Rectangle 16">
            <a:extLst>
              <a:ext uri="{FF2B5EF4-FFF2-40B4-BE49-F238E27FC236}">
                <a16:creationId xmlns:a16="http://schemas.microsoft.com/office/drawing/2014/main" id="{8ED3F9E1-BB90-D645-B560-CA3FACB0CB6A}"/>
              </a:ext>
            </a:extLst>
          </p:cNvPr>
          <p:cNvSpPr/>
          <p:nvPr/>
        </p:nvSpPr>
        <p:spPr>
          <a:xfrm>
            <a:off x="2343708" y="4802402"/>
            <a:ext cx="4843901" cy="856383"/>
          </a:xfrm>
          <a:prstGeom prst="roundRect">
            <a:avLst/>
          </a:prstGeom>
          <a:solidFill>
            <a:srgbClr val="EB8865"/>
          </a:solidFill>
          <a:ln w="38100">
            <a:prstDash val="solid"/>
            <a:extLst>
              <a:ext uri="{C807C97D-BFC1-408E-A445-0C87EB9F89A2}">
                <ask:lineSketchStyleProps xmlns:ask="http://schemas.microsoft.com/office/drawing/2018/sketchyshapes" sd="1219033472">
                  <a:custGeom>
                    <a:avLst/>
                    <a:gdLst>
                      <a:gd name="connsiteX0" fmla="*/ 0 w 2910468"/>
                      <a:gd name="connsiteY0" fmla="*/ 485088 h 2916747"/>
                      <a:gd name="connsiteX1" fmla="*/ 485088 w 2910468"/>
                      <a:gd name="connsiteY1" fmla="*/ 0 h 2916747"/>
                      <a:gd name="connsiteX2" fmla="*/ 2425380 w 2910468"/>
                      <a:gd name="connsiteY2" fmla="*/ 0 h 2916747"/>
                      <a:gd name="connsiteX3" fmla="*/ 2910468 w 2910468"/>
                      <a:gd name="connsiteY3" fmla="*/ 485088 h 2916747"/>
                      <a:gd name="connsiteX4" fmla="*/ 2910468 w 2910468"/>
                      <a:gd name="connsiteY4" fmla="*/ 2431659 h 2916747"/>
                      <a:gd name="connsiteX5" fmla="*/ 2425380 w 2910468"/>
                      <a:gd name="connsiteY5" fmla="*/ 2916747 h 2916747"/>
                      <a:gd name="connsiteX6" fmla="*/ 485088 w 2910468"/>
                      <a:gd name="connsiteY6" fmla="*/ 2916747 h 2916747"/>
                      <a:gd name="connsiteX7" fmla="*/ 0 w 2910468"/>
                      <a:gd name="connsiteY7" fmla="*/ 2431659 h 2916747"/>
                      <a:gd name="connsiteX8" fmla="*/ 0 w 2910468"/>
                      <a:gd name="connsiteY8" fmla="*/ 485088 h 2916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10468" h="2916747" fill="none" extrusionOk="0">
                        <a:moveTo>
                          <a:pt x="0" y="485088"/>
                        </a:moveTo>
                        <a:cubicBezTo>
                          <a:pt x="-6387" y="216148"/>
                          <a:pt x="252755" y="29093"/>
                          <a:pt x="485088" y="0"/>
                        </a:cubicBezTo>
                        <a:cubicBezTo>
                          <a:pt x="713098" y="130954"/>
                          <a:pt x="1525373" y="43574"/>
                          <a:pt x="2425380" y="0"/>
                        </a:cubicBezTo>
                        <a:cubicBezTo>
                          <a:pt x="2703874" y="16307"/>
                          <a:pt x="2920720" y="229739"/>
                          <a:pt x="2910468" y="485088"/>
                        </a:cubicBezTo>
                        <a:cubicBezTo>
                          <a:pt x="2760029" y="1351127"/>
                          <a:pt x="2996347" y="2047022"/>
                          <a:pt x="2910468" y="2431659"/>
                        </a:cubicBezTo>
                        <a:cubicBezTo>
                          <a:pt x="2872540" y="2705794"/>
                          <a:pt x="2685122" y="2911113"/>
                          <a:pt x="2425380" y="2916747"/>
                        </a:cubicBezTo>
                        <a:cubicBezTo>
                          <a:pt x="1641450" y="3071944"/>
                          <a:pt x="1126826" y="3079767"/>
                          <a:pt x="485088" y="2916747"/>
                        </a:cubicBezTo>
                        <a:cubicBezTo>
                          <a:pt x="220216" y="2875698"/>
                          <a:pt x="-22128" y="2712487"/>
                          <a:pt x="0" y="2431659"/>
                        </a:cubicBezTo>
                        <a:cubicBezTo>
                          <a:pt x="64656" y="1692198"/>
                          <a:pt x="-17807" y="1061894"/>
                          <a:pt x="0" y="485088"/>
                        </a:cubicBezTo>
                        <a:close/>
                      </a:path>
                      <a:path w="2910468" h="2916747" stroke="0" extrusionOk="0">
                        <a:moveTo>
                          <a:pt x="0" y="485088"/>
                        </a:moveTo>
                        <a:cubicBezTo>
                          <a:pt x="-34443" y="195936"/>
                          <a:pt x="185793" y="11781"/>
                          <a:pt x="485088" y="0"/>
                        </a:cubicBezTo>
                        <a:cubicBezTo>
                          <a:pt x="811863" y="132882"/>
                          <a:pt x="1608970" y="-84951"/>
                          <a:pt x="2425380" y="0"/>
                        </a:cubicBezTo>
                        <a:cubicBezTo>
                          <a:pt x="2661550" y="30993"/>
                          <a:pt x="2902279" y="262445"/>
                          <a:pt x="2910468" y="485088"/>
                        </a:cubicBezTo>
                        <a:cubicBezTo>
                          <a:pt x="2930655" y="1348762"/>
                          <a:pt x="3062948" y="1908881"/>
                          <a:pt x="2910468" y="2431659"/>
                        </a:cubicBezTo>
                        <a:cubicBezTo>
                          <a:pt x="2945994" y="2703781"/>
                          <a:pt x="2710471" y="2881383"/>
                          <a:pt x="2425380" y="2916747"/>
                        </a:cubicBezTo>
                        <a:cubicBezTo>
                          <a:pt x="1859335" y="3004386"/>
                          <a:pt x="944877" y="2844068"/>
                          <a:pt x="485088" y="2916747"/>
                        </a:cubicBezTo>
                        <a:cubicBezTo>
                          <a:pt x="211869" y="2866092"/>
                          <a:pt x="-3403" y="2704295"/>
                          <a:pt x="0" y="2431659"/>
                        </a:cubicBezTo>
                        <a:cubicBezTo>
                          <a:pt x="-38581" y="1930065"/>
                          <a:pt x="63341" y="1198112"/>
                          <a:pt x="0" y="485088"/>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ext Placeholder 3">
            <a:extLst>
              <a:ext uri="{FF2B5EF4-FFF2-40B4-BE49-F238E27FC236}">
                <a16:creationId xmlns:a16="http://schemas.microsoft.com/office/drawing/2014/main" id="{3DDBA72A-18B5-50D9-A992-E68DCA14FF71}"/>
              </a:ext>
            </a:extLst>
          </p:cNvPr>
          <p:cNvSpPr txBox="1">
            <a:spLocks/>
          </p:cNvSpPr>
          <p:nvPr/>
        </p:nvSpPr>
        <p:spPr>
          <a:xfrm>
            <a:off x="2580622" y="5004538"/>
            <a:ext cx="4617620" cy="430887"/>
          </a:xfrm>
          <a:prstGeom prst="rect">
            <a:avLst/>
          </a:prstGeom>
        </p:spPr>
        <p:txBody>
          <a:bodyPr wrap="square" lIns="0" tIns="0" rIns="0" bIns="0">
            <a:spAutoFit/>
          </a:bodyPr>
          <a:lstStyle>
            <a:lvl1pPr marL="0" indent="0" algn="l" defTabSz="685800" rtl="0" eaLnBrk="1" latinLnBrk="0" hangingPunct="1">
              <a:lnSpc>
                <a:spcPct val="100000"/>
              </a:lnSpc>
              <a:spcBef>
                <a:spcPts val="0"/>
              </a:spcBef>
              <a:buFont typeface="Arial" panose="020B0604020202020204" pitchFamily="34" charset="0"/>
              <a:buNone/>
              <a:defRPr sz="1200" kern="1200">
                <a:solidFill>
                  <a:schemeClr val="tx1"/>
                </a:solidFill>
                <a:latin typeface="+mn-lt"/>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05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9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5pPr>
            <a:lvl6pPr marL="17145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6pPr>
            <a:lvl7pPr marL="20574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7pPr>
            <a:lvl8pPr marL="24003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8pPr>
            <a:lvl9pPr marL="2743200" indent="0" algn="l" defTabSz="685800"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9pPr>
          </a:lstStyle>
          <a:p>
            <a:pPr defTabSz="457200">
              <a:spcAft>
                <a:spcPts val="1200"/>
              </a:spcAft>
              <a:defRPr/>
            </a:pPr>
            <a:r>
              <a:rPr lang="en-GB" sz="1400" b="1" dirty="0">
                <a:solidFill>
                  <a:schemeClr val="bg1"/>
                </a:solidFill>
                <a:latin typeface="Work Sans" pitchFamily="2" charset="77"/>
              </a:rPr>
              <a:t>Use our conversation starters in the </a:t>
            </a:r>
            <a:br>
              <a:rPr lang="en-GB" sz="1400" b="1" dirty="0">
                <a:solidFill>
                  <a:schemeClr val="bg1"/>
                </a:solidFill>
                <a:latin typeface="Work Sans" pitchFamily="2" charset="77"/>
              </a:rPr>
            </a:br>
            <a:r>
              <a:rPr lang="en-GB" sz="1400" b="1" dirty="0">
                <a:solidFill>
                  <a:schemeClr val="bg1"/>
                </a:solidFill>
                <a:latin typeface="Work Sans" pitchFamily="2" charset="77"/>
              </a:rPr>
              <a:t>Safer Internet Day Toolkit to get started.</a:t>
            </a:r>
          </a:p>
        </p:txBody>
      </p:sp>
      <p:pic>
        <p:nvPicPr>
          <p:cNvPr id="5" name="Picture 4">
            <a:extLst>
              <a:ext uri="{FF2B5EF4-FFF2-40B4-BE49-F238E27FC236}">
                <a16:creationId xmlns:a16="http://schemas.microsoft.com/office/drawing/2014/main" id="{13F52589-B04D-0B3D-FF30-C6DA60CFF7FC}"/>
              </a:ext>
            </a:extLst>
          </p:cNvPr>
          <p:cNvPicPr>
            <a:picLocks noChangeAspect="1"/>
          </p:cNvPicPr>
          <p:nvPr/>
        </p:nvPicPr>
        <p:blipFill rotWithShape="1">
          <a:blip r:embed="rId9"/>
          <a:srcRect b="5756"/>
          <a:stretch/>
        </p:blipFill>
        <p:spPr>
          <a:xfrm>
            <a:off x="7858488" y="2306907"/>
            <a:ext cx="3837312" cy="4551094"/>
          </a:xfrm>
          <a:prstGeom prst="rect">
            <a:avLst/>
          </a:prstGeom>
        </p:spPr>
      </p:pic>
    </p:spTree>
    <p:extLst>
      <p:ext uri="{BB962C8B-B14F-4D97-AF65-F5344CB8AC3E}">
        <p14:creationId xmlns:p14="http://schemas.microsoft.com/office/powerpoint/2010/main" val="91337488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50c5d4ca-357f-43be-8aad-fdc315b3ffef"/>
    <lcf76f155ced4ddcb4097134ff3c332f xmlns="cc550552-fcf3-4ebf-bc9f-a910a97965e9">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6EEE1924D58D5D4EA943E2ADEBF9A5A2" ma:contentTypeVersion="18" ma:contentTypeDescription="Create a new document." ma:contentTypeScope="" ma:versionID="639b111da1434b1fc2cbf9a1a8d04589">
  <xsd:schema xmlns:xsd="http://www.w3.org/2001/XMLSchema" xmlns:xs="http://www.w3.org/2001/XMLSchema" xmlns:p="http://schemas.microsoft.com/office/2006/metadata/properties" xmlns:ns2="cc550552-fcf3-4ebf-bc9f-a910a97965e9" xmlns:ns3="50c5d4ca-357f-43be-8aad-fdc315b3ffef" targetNamespace="http://schemas.microsoft.com/office/2006/metadata/properties" ma:root="true" ma:fieldsID="b4b52c694beef37ef24046f4149f557a" ns2:_="" ns3:_="">
    <xsd:import namespace="cc550552-fcf3-4ebf-bc9f-a910a97965e9"/>
    <xsd:import namespace="50c5d4ca-357f-43be-8aad-fdc315b3ffef"/>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LengthInSeconds" minOccurs="0"/>
                <xsd:element ref="ns2:MediaServiceOCR" minOccurs="0"/>
                <xsd:element ref="ns2:MediaServiceGenerationTime" minOccurs="0"/>
                <xsd:element ref="ns2:MediaServiceEventHashCode" minOccurs="0"/>
                <xsd:element ref="ns2:lcf76f155ced4ddcb4097134ff3c332f" minOccurs="0"/>
                <xsd:element ref="ns3:TaxCatchAll" minOccurs="0"/>
                <xsd:element ref="ns2:MediaServiceSearchProperties" minOccurs="0"/>
                <xsd:element ref="ns2:MediaServiceObjectDetectorVersion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c550552-fcf3-4ebf-bc9f-a910a97965e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9f8dbb40-4f13-44e9-bf49-8a7bb6c139e3" ma:termSetId="09814cd3-568e-fe90-9814-8d621ff8fb84" ma:anchorId="fba54fb3-c3e1-fe81-a776-ca4b69148c4d" ma:open="true" ma:isKeyword="false">
      <xsd:complexType>
        <xsd:sequence>
          <xsd:element ref="pc:Terms" minOccurs="0" maxOccurs="1"/>
        </xsd:sequence>
      </xsd:complex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MediaServiceLocation" ma:index="24"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0c5d4ca-357f-43be-8aad-fdc315b3ffef"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1" nillable="true" ma:displayName="Taxonomy Catch All Column" ma:hidden="true" ma:list="{3baf8b22-5a3e-4de3-b150-73c9d1250a8e}" ma:internalName="TaxCatchAll" ma:showField="CatchAllData" ma:web="50c5d4ca-357f-43be-8aad-fdc315b3ffe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89B77BA-5037-43ED-AC35-E1D29DE2EA62}">
  <ds:schemaRefs>
    <ds:schemaRef ds:uri="http://schemas.microsoft.com/office/2006/documentManagement/types"/>
    <ds:schemaRef ds:uri="http://purl.org/dc/terms/"/>
    <ds:schemaRef ds:uri="http://purl.org/dc/elements/1.1/"/>
    <ds:schemaRef ds:uri="http://purl.org/dc/dcmitype/"/>
    <ds:schemaRef ds:uri="http://schemas.microsoft.com/office/infopath/2007/PartnerControls"/>
    <ds:schemaRef ds:uri="http://www.w3.org/XML/1998/namespace"/>
    <ds:schemaRef ds:uri="http://schemas.openxmlformats.org/package/2006/metadata/core-properties"/>
    <ds:schemaRef ds:uri="50c5d4ca-357f-43be-8aad-fdc315b3ffef"/>
    <ds:schemaRef ds:uri="cc550552-fcf3-4ebf-bc9f-a910a97965e9"/>
    <ds:schemaRef ds:uri="http://schemas.microsoft.com/office/2006/metadata/properties"/>
  </ds:schemaRefs>
</ds:datastoreItem>
</file>

<file path=customXml/itemProps2.xml><?xml version="1.0" encoding="utf-8"?>
<ds:datastoreItem xmlns:ds="http://schemas.openxmlformats.org/officeDocument/2006/customXml" ds:itemID="{B442F738-69DA-4EB0-9C2F-CCFC04892FF9}">
  <ds:schemaRefs>
    <ds:schemaRef ds:uri="http://schemas.microsoft.com/sharepoint/v3/contenttype/forms"/>
  </ds:schemaRefs>
</ds:datastoreItem>
</file>

<file path=customXml/itemProps3.xml><?xml version="1.0" encoding="utf-8"?>
<ds:datastoreItem xmlns:ds="http://schemas.openxmlformats.org/officeDocument/2006/customXml" ds:itemID="{C5FCF3A7-F412-47D6-8E35-0AD868F17A4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c550552-fcf3-4ebf-bc9f-a910a97965e9"/>
    <ds:schemaRef ds:uri="50c5d4ca-357f-43be-8aad-fdc315b3ffe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9507</TotalTime>
  <Words>1509</Words>
  <Application>Microsoft Office PowerPoint</Application>
  <PresentationFormat>Widescreen</PresentationFormat>
  <Paragraphs>154</Paragraphs>
  <Slides>12</Slides>
  <Notes>12</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12</vt:i4>
      </vt:variant>
    </vt:vector>
  </HeadingPairs>
  <TitlesOfParts>
    <vt:vector size="21" baseType="lpstr">
      <vt:lpstr>Arial</vt:lpstr>
      <vt:lpstr>Calibri</vt:lpstr>
      <vt:lpstr>Calibri Light</vt:lpstr>
      <vt:lpstr>Segoe UI</vt:lpstr>
      <vt:lpstr>Times New Roman</vt:lpstr>
      <vt:lpstr>Work Sans</vt:lpstr>
      <vt:lpstr>Work Sans Medium</vt:lpstr>
      <vt:lpstr>Work Sans SemiBold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Lana Udre</dc:creator>
  <cp:lastModifiedBy>Rachel Ganino</cp:lastModifiedBy>
  <cp:revision>3</cp:revision>
  <dcterms:created xsi:type="dcterms:W3CDTF">2024-11-05T03:17:21Z</dcterms:created>
  <dcterms:modified xsi:type="dcterms:W3CDTF">2024-12-02T06:23:51Z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0x0101006EEE1924D58D5D4EA943E2ADEBF9A5A2</vt:lpwstr>
  </property>
  <property fmtid="{D5CDD505-2E9C-101B-9397-08002B2CF9AE}" pid="3" name="MediaServiceImageTags">
    <vt:lpwstr/>
  </property>
</Properties>
</file>