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9" r:id="rId2"/>
  </p:sldMasterIdLst>
  <p:notesMasterIdLst>
    <p:notesMasterId r:id="rId23"/>
  </p:notesMasterIdLst>
  <p:sldIdLst>
    <p:sldId id="256" r:id="rId3"/>
    <p:sldId id="262" r:id="rId4"/>
    <p:sldId id="259" r:id="rId5"/>
    <p:sldId id="260" r:id="rId6"/>
    <p:sldId id="261" r:id="rId7"/>
    <p:sldId id="263" r:id="rId8"/>
    <p:sldId id="269" r:id="rId9"/>
    <p:sldId id="3613" r:id="rId10"/>
    <p:sldId id="267" r:id="rId11"/>
    <p:sldId id="266" r:id="rId12"/>
    <p:sldId id="265" r:id="rId13"/>
    <p:sldId id="264" r:id="rId14"/>
    <p:sldId id="270" r:id="rId15"/>
    <p:sldId id="275" r:id="rId16"/>
    <p:sldId id="271" r:id="rId17"/>
    <p:sldId id="274" r:id="rId18"/>
    <p:sldId id="273" r:id="rId19"/>
    <p:sldId id="272" r:id="rId20"/>
    <p:sldId id="3611" r:id="rId21"/>
    <p:sldId id="361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BFB"/>
    <a:srgbClr val="F4F7FF"/>
    <a:srgbClr val="D6C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8A515-B442-4D02-B9AC-572011925E21}" v="2" dt="2023-03-28T23:33:01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1" autoAdjust="0"/>
    <p:restoredTop sz="52326" autoAdjust="0"/>
  </p:normalViewPr>
  <p:slideViewPr>
    <p:cSldViewPr snapToGrid="0">
      <p:cViewPr varScale="1">
        <p:scale>
          <a:sx n="53" d="100"/>
          <a:sy n="53" d="100"/>
        </p:scale>
        <p:origin x="9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6FD58-0F0C-4695-B6F7-1BD131782E45}" type="datetimeFigureOut">
              <a:rPr lang="en-AU" smtClean="0"/>
              <a:t>29/03/2023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D9324-6AAD-482E-9980-405A44CE11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323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Title slide</a:t>
            </a:r>
            <a:endParaRPr lang="en-US" b="1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Note: </a:t>
            </a:r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View the PowerPoint in Slide Show mode with the notes or script visible to you so you can read it aloud.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There are animations on some slides that are only visible in Slide Show mode. </a:t>
            </a:r>
            <a:r>
              <a:rPr lang="en-AU">
                <a:cs typeface="Calibri" panose="020F0502020204030204"/>
              </a:rPr>
              <a:t>If </a:t>
            </a:r>
            <a:r>
              <a:rPr lang="en-AU" dirty="0">
                <a:cs typeface="Calibri" panose="020F0502020204030204"/>
              </a:rPr>
              <a:t>you are having trouble, you can export the slides and notes as a PDF.</a:t>
            </a:r>
          </a:p>
          <a:p>
            <a:pPr algn="l" rtl="0" fontAlgn="base"/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4752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Dusty starts to get a funny feeling in his tummy – he knows something doesn’t feel right!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97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River’s heart starts to beat really quicky – boo boom, boo boom – and her legs feel shaky.</a:t>
            </a:r>
          </a:p>
          <a:p>
            <a:endParaRPr lang="en-AU" dirty="0"/>
          </a:p>
          <a:p>
            <a:r>
              <a:rPr lang="en-AU" dirty="0"/>
              <a:t>A bit like jelly!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513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And Billie’s ears prick right up. He knows something is up – this does not feel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240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The scary videos keep playing – it’s on </a:t>
            </a:r>
            <a:r>
              <a:rPr lang="en-AU" dirty="0" err="1"/>
              <a:t>autoplay</a:t>
            </a:r>
            <a:r>
              <a:rPr lang="en-AU" dirty="0"/>
              <a:t>! </a:t>
            </a:r>
          </a:p>
          <a:p>
            <a:endParaRPr lang="en-AU" dirty="0"/>
          </a:p>
          <a:p>
            <a:r>
              <a:rPr lang="en-AU" dirty="0"/>
              <a:t>What will the Mighty Heroes do now?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957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‘I know!’ says Billie. ‘We could throw the tablet up a tree! We definitely wouldn’t see the scary video then.’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5177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‘Or even better,’ suggests River, ‘let’s bury it!’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5114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Script</a:t>
            </a:r>
          </a:p>
          <a:p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‘But is that responsible?’ Wanda asks, using her superpower. ‘Don’t we need to look after our devices?’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8967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Script</a:t>
            </a:r>
          </a:p>
          <a:p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Then… Dusty remembers his superpower!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‘When something doesn’t feel right, we need to ask for help from a trusted adult. Who do we trust who can help us?’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7479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The Mighty Heroes rush outside to </a:t>
            </a:r>
            <a:r>
              <a:rPr lang="en-AU" dirty="0" err="1"/>
              <a:t>Dusty’s</a:t>
            </a:r>
            <a:r>
              <a:rPr lang="en-AU" dirty="0"/>
              <a:t> mum and River’s uncle. They know they will listen and help them to feel safe again. </a:t>
            </a:r>
          </a:p>
          <a:p>
            <a:endParaRPr lang="en-AU" dirty="0"/>
          </a:p>
          <a:p>
            <a:r>
              <a:rPr lang="en-AU" dirty="0" err="1"/>
              <a:t>Dusty’s</a:t>
            </a:r>
            <a:r>
              <a:rPr lang="en-AU" dirty="0"/>
              <a:t> mum says, ‘You were so right to come and ask for help. Let’s sort out the settings to help make it safer.’</a:t>
            </a:r>
          </a:p>
          <a:p>
            <a:endParaRPr lang="en-AU" dirty="0"/>
          </a:p>
          <a:p>
            <a:r>
              <a:rPr lang="en-AU" dirty="0"/>
              <a:t>River’s uncle says, ‘And next time, you can come to us if you need help searching for game tips. We can do it together!’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791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900" b="1" dirty="0"/>
              <a:t>Script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b="1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900" b="0" dirty="0"/>
              <a:t>How do the Mighty Heroes feel now?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900" b="0" dirty="0"/>
              <a:t>Phew! Much better.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900" b="0" dirty="0"/>
              <a:t>Thanks to </a:t>
            </a:r>
            <a:r>
              <a:rPr lang="en-AU" sz="900" b="0" dirty="0" err="1"/>
              <a:t>Dusty’s</a:t>
            </a:r>
            <a:r>
              <a:rPr lang="en-AU" sz="900" b="0" dirty="0"/>
              <a:t> superpower, they all know when something doesn’t feel right – their body tells them.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900" b="0" dirty="0"/>
              <a:t>And it’s time to ask for help!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3DC2-6E3D-4DAD-96D9-9E7D72DA9A3C}" type="slidenum">
              <a:rPr lang="en-ID" smtClean="0"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791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  <a:br>
              <a:rPr lang="en-AU" b="1" dirty="0"/>
            </a:br>
            <a:br>
              <a:rPr lang="en-AU" b="1" dirty="0"/>
            </a:br>
            <a:r>
              <a:rPr lang="en-AU" b="0" dirty="0"/>
              <a:t>Let’s meet the Mighty Heroes! These Mighty Heroes each have their own superpower that keeps them safe online. </a:t>
            </a:r>
          </a:p>
          <a:p>
            <a:endParaRPr lang="en-AU" b="1" dirty="0"/>
          </a:p>
          <a:p>
            <a:r>
              <a:rPr lang="en-AU" b="0" dirty="0"/>
              <a:t>Let’s go on an adventure with the Mighty Heroes as they play an online game together.</a:t>
            </a:r>
            <a:endParaRPr lang="en-AU" b="1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565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900" b="0" dirty="0"/>
              <a:t>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53DC2-6E3D-4DAD-96D9-9E7D72DA9A3C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3885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  <a:br>
              <a:rPr lang="en-AU" b="1" dirty="0"/>
            </a:br>
            <a:br>
              <a:rPr lang="en-AU" b="1" dirty="0"/>
            </a:br>
            <a:r>
              <a:rPr lang="en-AU" b="0" dirty="0"/>
              <a:t>First, let’s meet Dusty the frilled neck lizard. </a:t>
            </a:r>
          </a:p>
          <a:p>
            <a:endParaRPr lang="en-AU" b="0" dirty="0"/>
          </a:p>
          <a:p>
            <a:r>
              <a:rPr lang="en-AU" b="0" dirty="0" err="1"/>
              <a:t>Dusty’s</a:t>
            </a:r>
            <a:r>
              <a:rPr lang="en-AU" b="0" dirty="0"/>
              <a:t> superpower is ‘Trusting your feelings’. When something doesn’t feel right, Dusty knows to ask a trusted adult for help!</a:t>
            </a:r>
          </a:p>
          <a:p>
            <a:endParaRPr lang="en-AU" b="0" dirty="0"/>
          </a:p>
          <a:p>
            <a:r>
              <a:rPr lang="en-AU" b="0" dirty="0"/>
              <a:t>Did you know that frilled neck lizards run on their back two legs? And they can grow up to one-metre long? </a:t>
            </a:r>
          </a:p>
          <a:p>
            <a:endParaRPr lang="en-AU" b="0" dirty="0"/>
          </a:p>
          <a:p>
            <a:r>
              <a:rPr lang="en-AU" b="0" i="0" dirty="0"/>
              <a:t>[</a:t>
            </a:r>
            <a:r>
              <a:rPr lang="en-AU" b="1" i="0" dirty="0"/>
              <a:t>Source: </a:t>
            </a:r>
            <a:r>
              <a:rPr lang="en-AU" b="0" i="0" dirty="0"/>
              <a:t>Northern Territory Government, nt.gov.au/environment/animals/wildlife-in-nt/frilled-neck-lizard]</a:t>
            </a:r>
            <a:endParaRPr lang="en-AU" b="1" i="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6640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  <a:br>
              <a:rPr lang="en-AU" b="1" dirty="0"/>
            </a:br>
            <a:br>
              <a:rPr lang="en-AU" b="1" dirty="0"/>
            </a:br>
            <a:r>
              <a:rPr lang="en-AU" b="0" dirty="0"/>
              <a:t>Here’s River. She’s a sugar glider and her superpower is ‘Respect’. River knows how important it is to be kind and respect others online. </a:t>
            </a:r>
          </a:p>
          <a:p>
            <a:endParaRPr lang="en-AU" b="0" dirty="0"/>
          </a:p>
          <a:p>
            <a:r>
              <a:rPr lang="en-AU" b="0" dirty="0"/>
              <a:t>Sugar gliders live in tree hollows and make nests out of leaves. They love sweet food! </a:t>
            </a:r>
          </a:p>
          <a:p>
            <a:endParaRPr lang="en-AU" b="0" dirty="0"/>
          </a:p>
          <a:p>
            <a:r>
              <a:rPr lang="en-AU" b="0" i="0" dirty="0"/>
              <a:t>[</a:t>
            </a:r>
            <a:r>
              <a:rPr lang="en-AU" b="1" i="0" dirty="0"/>
              <a:t>Source:</a:t>
            </a:r>
            <a:r>
              <a:rPr lang="en-AU" b="0" i="0" dirty="0"/>
              <a:t> </a:t>
            </a:r>
            <a:r>
              <a:rPr lang="en-AU" b="0" i="0" dirty="0">
                <a:solidFill>
                  <a:srgbClr val="182230"/>
                </a:solidFill>
                <a:effectLst/>
                <a:latin typeface="Open Sans" panose="020B0606030504020204" pitchFamily="34" charset="0"/>
              </a:rPr>
              <a:t>Australian Wildlife Conservancy, </a:t>
            </a:r>
            <a:r>
              <a:rPr lang="en-AU" b="0" i="0" dirty="0"/>
              <a:t>australianwildlife.org/wildlife/sugar-glider]</a:t>
            </a:r>
            <a:endParaRPr lang="en-AU" i="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004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</a:p>
          <a:p>
            <a:endParaRPr lang="en-AU" b="1" dirty="0"/>
          </a:p>
          <a:p>
            <a:r>
              <a:rPr lang="en-AU" dirty="0"/>
              <a:t>And introducing Wanda the echidna! Her superpower is ‘Responsibility’. Wanda knows to protect her personal information online. </a:t>
            </a:r>
          </a:p>
          <a:p>
            <a:endParaRPr lang="en-AU" dirty="0"/>
          </a:p>
          <a:p>
            <a:r>
              <a:rPr lang="en-AU" dirty="0"/>
              <a:t>Echidnas don’t have any teeth but they have long sticky tongues good for eating ants. Baby echidnas are called puggles!</a:t>
            </a:r>
            <a:br>
              <a:rPr lang="en-AU" dirty="0"/>
            </a:br>
            <a:endParaRPr lang="en-AU" dirty="0"/>
          </a:p>
          <a:p>
            <a:r>
              <a:rPr lang="en-AU" i="0" dirty="0"/>
              <a:t>[</a:t>
            </a:r>
            <a:r>
              <a:rPr lang="en-AU" b="1" i="0" dirty="0"/>
              <a:t>Source:</a:t>
            </a:r>
            <a:r>
              <a:rPr lang="en-AU" i="0" dirty="0"/>
              <a:t> Good Living, environment.sa.gov.au/</a:t>
            </a:r>
            <a:r>
              <a:rPr lang="en-AU" i="0" dirty="0" err="1"/>
              <a:t>goodliving</a:t>
            </a:r>
            <a:r>
              <a:rPr lang="en-AU" i="0" dirty="0"/>
              <a:t>/posts/2019/01/echidna-facts]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3861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Script</a:t>
            </a:r>
          </a:p>
          <a:p>
            <a:endParaRPr lang="en-AU" dirty="0"/>
          </a:p>
          <a:p>
            <a:r>
              <a:rPr lang="en-AU" dirty="0"/>
              <a:t>And last of our Mighty Heroes is Billie the bilby. Billie’s superpower is ‘Investigation’. </a:t>
            </a:r>
          </a:p>
          <a:p>
            <a:endParaRPr lang="en-AU" dirty="0"/>
          </a:p>
          <a:p>
            <a:r>
              <a:rPr lang="en-AU" dirty="0"/>
              <a:t>He follows the clues to sort fact from fiction when online. </a:t>
            </a:r>
          </a:p>
          <a:p>
            <a:endParaRPr lang="en-AU" dirty="0"/>
          </a:p>
          <a:p>
            <a:r>
              <a:rPr lang="en-AU" dirty="0"/>
              <a:t>Bilbies live in burrows in the ground and make tunnels that are sometimes two metres deep! </a:t>
            </a:r>
          </a:p>
          <a:p>
            <a:endParaRPr lang="en-AU" dirty="0"/>
          </a:p>
          <a:p>
            <a:r>
              <a:rPr lang="en-AU" i="0" dirty="0"/>
              <a:t>[</a:t>
            </a:r>
            <a:r>
              <a:rPr lang="en-AU" b="1" i="0" dirty="0"/>
              <a:t>Source:</a:t>
            </a:r>
            <a:r>
              <a:rPr lang="en-AU" i="0" dirty="0"/>
              <a:t> Australian Academy of Science, youtube.com/watch?v=vqZnk4X24F8]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62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</a:p>
          <a:p>
            <a:endParaRPr lang="en-AU" b="1" dirty="0"/>
          </a:p>
          <a:p>
            <a:r>
              <a:rPr lang="en-AU" b="0" dirty="0"/>
              <a:t>One day, the Mighty Heroes are playing a game together. They have a team called the Marsupials – and they’re really good!</a:t>
            </a:r>
          </a:p>
          <a:p>
            <a:endParaRPr lang="en-AU" b="0" dirty="0"/>
          </a:p>
          <a:p>
            <a:r>
              <a:rPr lang="en-AU" b="0" dirty="0"/>
              <a:t>But on this day, they get totally stuck in the game. </a:t>
            </a:r>
          </a:p>
          <a:p>
            <a:endParaRPr lang="en-AU" b="0" dirty="0"/>
          </a:p>
          <a:p>
            <a:r>
              <a:rPr lang="en-AU" b="0" dirty="0"/>
              <a:t>Billie remembers that his older cousin searched on YouTube online when he got stuck. </a:t>
            </a:r>
          </a:p>
          <a:p>
            <a:endParaRPr lang="en-AU" b="0" dirty="0"/>
          </a:p>
          <a:p>
            <a:r>
              <a:rPr lang="en-AU" b="0" dirty="0"/>
              <a:t>So the Mighty Heroes decide to do that too. </a:t>
            </a:r>
          </a:p>
          <a:p>
            <a:endParaRPr lang="en-AU" b="0" dirty="0"/>
          </a:p>
          <a:p>
            <a:r>
              <a:rPr lang="en-AU" b="0" dirty="0"/>
              <a:t>They find a great gamer tip video, but then…</a:t>
            </a:r>
          </a:p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416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AU" sz="1800" b="1" dirty="0"/>
              <a:t>Script</a:t>
            </a:r>
          </a:p>
          <a:p>
            <a:pPr algn="l" rtl="0" fontAlgn="base"/>
            <a:endParaRPr lang="en-AU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…another video plays straight after – and it’s not for kids! It’s really scary…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AU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do our Mighty Heroes feel when they see the video?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0869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Script</a:t>
            </a:r>
          </a:p>
          <a:p>
            <a:endParaRPr lang="en-AU" b="1" dirty="0"/>
          </a:p>
          <a:p>
            <a:r>
              <a:rPr lang="en-AU" b="0" dirty="0"/>
              <a:t>Wanda has a funny feeling. She curls right up into a little ball – her spikes are up!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D9324-6AAD-482E-9980-405A44CE11E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43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78C7765-4E19-4E34-A189-6EF8A5FFF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450080"/>
            <a:ext cx="12192000" cy="2407920"/>
          </a:xfrm>
          <a:prstGeom prst="rect">
            <a:avLst/>
          </a:prstGeom>
          <a:effectLst>
            <a:outerShdw blurRad="228600" dist="38100" dir="18900000" algn="bl" rotWithShape="0">
              <a:prstClr val="black">
                <a:alpha val="1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536272-9ABD-455B-A264-3F1C04AF7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686301"/>
            <a:ext cx="12192000" cy="2171700"/>
          </a:xfrm>
          <a:prstGeom prst="rect">
            <a:avLst/>
          </a:prstGeom>
          <a:effectLst>
            <a:outerShdw blurRad="228600" dist="38100" dir="18900000" algn="bl" rotWithShape="0">
              <a:prstClr val="black">
                <a:alpha val="10000"/>
              </a:prstClr>
            </a:outerShdw>
          </a:effectLst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582BDB-4ABA-455D-8C95-8DD5FB4C3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642" y="6075523"/>
            <a:ext cx="4279900" cy="4318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69BA8C6-C112-E140-BBAD-456C30592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41" y="719380"/>
            <a:ext cx="4603251" cy="11489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lang="en-US" sz="3733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3733">
                <a:latin typeface="+mj-lt"/>
              </a:rPr>
              <a:t>Insert title here</a:t>
            </a:r>
            <a:br>
              <a:rPr lang="en-US" sz="3733">
                <a:latin typeface="+mj-lt"/>
              </a:rPr>
            </a:br>
            <a:r>
              <a:rPr lang="en-US" sz="3733">
                <a:latin typeface="+mj-lt"/>
              </a:rPr>
              <a:t>in a two line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743E389-71FC-774B-ADC6-E2B02FC683C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8642" y="3346010"/>
            <a:ext cx="3932237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Email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B3B8D5C-98FC-C34F-AB27-EF7BC9D1C8B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78642" y="3045853"/>
            <a:ext cx="3932237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FB32E05-16E0-134F-A631-31C87B03ACD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78642" y="2634230"/>
            <a:ext cx="3932237" cy="2585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67" b="1" kern="1200" spc="4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D" sz="1867" b="1" spc="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59602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516C44C-71A5-4278-8FE0-FB9A00599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93290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Agenda 6 points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9B1D545-AF0B-4395-BAB6-CB43ACEF5C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282" y="1718125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ext Placeholder 47">
            <a:extLst>
              <a:ext uri="{FF2B5EF4-FFF2-40B4-BE49-F238E27FC236}">
                <a16:creationId xmlns:a16="http://schemas.microsoft.com/office/drawing/2014/main" id="{402AFDA7-599B-4725-8428-2EE2EE25E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4" y="2917928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52">
            <a:extLst>
              <a:ext uri="{FF2B5EF4-FFF2-40B4-BE49-F238E27FC236}">
                <a16:creationId xmlns:a16="http://schemas.microsoft.com/office/drawing/2014/main" id="{BA940CF0-9DC0-4474-BCDA-5E2B5D93A6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283" y="2271561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EDD5E2F-256C-4559-9052-F58AE15AE8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282" y="4154667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DE966DDB-E2C7-4040-AA82-91EDBEE3F8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84" y="5354471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52">
            <a:extLst>
              <a:ext uri="{FF2B5EF4-FFF2-40B4-BE49-F238E27FC236}">
                <a16:creationId xmlns:a16="http://schemas.microsoft.com/office/drawing/2014/main" id="{EFE992BD-83DB-44FB-B259-61550FABA7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283" y="4708104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FBFC0D-F8C1-4FD8-9CB3-8A624BB2F82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77587" y="1718125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Text Placeholder 47">
            <a:extLst>
              <a:ext uri="{FF2B5EF4-FFF2-40B4-BE49-F238E27FC236}">
                <a16:creationId xmlns:a16="http://schemas.microsoft.com/office/drawing/2014/main" id="{EA4DE2A1-BD1E-4C72-A9E6-16EC48F00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7588" y="2917928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6C403388-3D1D-4701-A2DD-370864521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7589" y="2271561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3A88D30-C4B9-45E2-8FB1-AA6EAA087A9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677589" y="4154667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4" name="Text Placeholder 47">
            <a:extLst>
              <a:ext uri="{FF2B5EF4-FFF2-40B4-BE49-F238E27FC236}">
                <a16:creationId xmlns:a16="http://schemas.microsoft.com/office/drawing/2014/main" id="{03474611-FBFC-4D9F-90B8-6E8C95BA03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7588" y="5354471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Text Placeholder 52">
            <a:extLst>
              <a:ext uri="{FF2B5EF4-FFF2-40B4-BE49-F238E27FC236}">
                <a16:creationId xmlns:a16="http://schemas.microsoft.com/office/drawing/2014/main" id="{BDA8D83C-1962-4764-A66E-56265056EE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7589" y="4708104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2B4C195-DA38-46F4-A04F-60044AE41ED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523893" y="1718125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47">
            <a:extLst>
              <a:ext uri="{FF2B5EF4-FFF2-40B4-BE49-F238E27FC236}">
                <a16:creationId xmlns:a16="http://schemas.microsoft.com/office/drawing/2014/main" id="{2324DDE7-42F4-4A3C-8FA6-694C0AD1E6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23892" y="2917928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Text Placeholder 52">
            <a:extLst>
              <a:ext uri="{FF2B5EF4-FFF2-40B4-BE49-F238E27FC236}">
                <a16:creationId xmlns:a16="http://schemas.microsoft.com/office/drawing/2014/main" id="{21F64FF7-E28A-4F48-AA03-F3C44A8533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3893" y="2271561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8947274-E74D-4073-822E-8EA2198D7CE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523893" y="4154667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40" name="Text Placeholder 47">
            <a:extLst>
              <a:ext uri="{FF2B5EF4-FFF2-40B4-BE49-F238E27FC236}">
                <a16:creationId xmlns:a16="http://schemas.microsoft.com/office/drawing/2014/main" id="{6E12E395-B7E5-4601-A851-51FC32F93C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23892" y="5354471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Text Placeholder 52">
            <a:extLst>
              <a:ext uri="{FF2B5EF4-FFF2-40B4-BE49-F238E27FC236}">
                <a16:creationId xmlns:a16="http://schemas.microsoft.com/office/drawing/2014/main" id="{8890827D-E18A-47F7-8AFA-762B62B8A3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23893" y="4708104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948B1A-E37E-A648-BF04-909F5669FD8F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BCD79689-A643-F340-A54A-7C02A1068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41709B10-A55E-A643-8D7F-DAFA08966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54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229F0A-BBD0-480B-A1CC-E79E9D4D6A5C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0"/>
            <a:ext cx="12191999" cy="6117912"/>
          </a:xfrm>
          <a:prstGeom prst="rect">
            <a:avLst/>
          </a:prstGeo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picture, then send to back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47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64B8E94-E99E-4900-9ACE-522737CA3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1257" y="2366434"/>
            <a:ext cx="5334000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0064AC-8416-4E37-931D-5FC65895AF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284" y="2366434"/>
            <a:ext cx="5334000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E5F699-8873-40D2-A5E4-EA30F7273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Image and Text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Underneath</a:t>
            </a:r>
          </a:p>
        </p:txBody>
      </p:sp>
      <p:sp>
        <p:nvSpPr>
          <p:cNvPr id="18" name="Text Placeholder 47">
            <a:extLst>
              <a:ext uri="{FF2B5EF4-FFF2-40B4-BE49-F238E27FC236}">
                <a16:creationId xmlns:a16="http://schemas.microsoft.com/office/drawing/2014/main" id="{1EBBB313-AC79-4E16-84FA-0AC567BBC9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3" y="5006989"/>
            <a:ext cx="5333999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1</a:t>
            </a:r>
          </a:p>
        </p:txBody>
      </p:sp>
      <p:sp>
        <p:nvSpPr>
          <p:cNvPr id="19" name="Text Placeholder 47">
            <a:extLst>
              <a:ext uri="{FF2B5EF4-FFF2-40B4-BE49-F238E27FC236}">
                <a16:creationId xmlns:a16="http://schemas.microsoft.com/office/drawing/2014/main" id="{CAD7C800-EB8D-4F63-B7D7-2110051A02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57" y="5006989"/>
            <a:ext cx="5333999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2</a:t>
            </a:r>
          </a:p>
        </p:txBody>
      </p:sp>
    </p:spTree>
    <p:extLst>
      <p:ext uri="{BB962C8B-B14F-4D97-AF65-F5344CB8AC3E}">
        <p14:creationId xmlns:p14="http://schemas.microsoft.com/office/powerpoint/2010/main" val="4057566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C6E705D7-634B-479A-8D4F-43B3DEF11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285" y="2366434"/>
            <a:ext cx="3455391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3D523971-156F-4557-A46F-8197BB1005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4" y="5006989"/>
            <a:ext cx="3455389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1</a:t>
            </a:r>
          </a:p>
        </p:txBody>
      </p:sp>
      <p:sp>
        <p:nvSpPr>
          <p:cNvPr id="9" name="Text Placeholder 47">
            <a:extLst>
              <a:ext uri="{FF2B5EF4-FFF2-40B4-BE49-F238E27FC236}">
                <a16:creationId xmlns:a16="http://schemas.microsoft.com/office/drawing/2014/main" id="{551829F5-1375-4B25-9B8E-A0D260BA17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0576" y="5006989"/>
            <a:ext cx="3455389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3A3C71-6F9F-4A0A-9E58-3A4D9662F8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Image and Text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Underneath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D7FEE894-4ED3-4A44-9ECA-671E665AD3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0576" y="2366434"/>
            <a:ext cx="3455391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C54938F-7543-4C8A-BAF7-6D5A2A36CF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09867" y="2366434"/>
            <a:ext cx="3455391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51EB9511-E08B-464D-86EE-91C2D5EE0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9867" y="5006989"/>
            <a:ext cx="3455389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3</a:t>
            </a:r>
          </a:p>
        </p:txBody>
      </p:sp>
    </p:spTree>
    <p:extLst>
      <p:ext uri="{BB962C8B-B14F-4D97-AF65-F5344CB8AC3E}">
        <p14:creationId xmlns:p14="http://schemas.microsoft.com/office/powerpoint/2010/main" val="351734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C6E705D7-634B-479A-8D4F-43B3DEF11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286" y="2366434"/>
            <a:ext cx="2516157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3D523971-156F-4557-A46F-8197BB1005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4" y="5006989"/>
            <a:ext cx="2516157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1</a:t>
            </a:r>
          </a:p>
        </p:txBody>
      </p:sp>
      <p:sp>
        <p:nvSpPr>
          <p:cNvPr id="9" name="Text Placeholder 47">
            <a:extLst>
              <a:ext uri="{FF2B5EF4-FFF2-40B4-BE49-F238E27FC236}">
                <a16:creationId xmlns:a16="http://schemas.microsoft.com/office/drawing/2014/main" id="{551829F5-1375-4B25-9B8E-A0D260BA17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7224" y="5006989"/>
            <a:ext cx="2516157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3A3C71-6F9F-4A0A-9E58-3A4D9662F8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Image and Text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Underneath</a:t>
            </a:r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51EB9511-E08B-464D-86EE-91C2D5EE0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3163" y="5006989"/>
            <a:ext cx="2516157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3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C36847C-6CB6-4F36-BF3C-11379A4755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37224" y="2366434"/>
            <a:ext cx="2516157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3BF97AD-AC4C-42E9-B6F4-9D794BADA3A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43163" y="2366434"/>
            <a:ext cx="2516157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96312CF3-83BD-4C19-BE73-6A1A7569C5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49100" y="2366434"/>
            <a:ext cx="2516157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47">
            <a:extLst>
              <a:ext uri="{FF2B5EF4-FFF2-40B4-BE49-F238E27FC236}">
                <a16:creationId xmlns:a16="http://schemas.microsoft.com/office/drawing/2014/main" id="{6BF18284-8C77-497A-956B-1C185A0558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49100" y="5006989"/>
            <a:ext cx="2516157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2007162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E3A3C71-6F9F-4A0A-9E58-3A4D9662F8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Image and Text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Underneath</a:t>
            </a:r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7864218F-2C73-4A5F-AF3F-88270860FF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286" y="2366434"/>
            <a:ext cx="2079508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 Placeholder 47">
            <a:extLst>
              <a:ext uri="{FF2B5EF4-FFF2-40B4-BE49-F238E27FC236}">
                <a16:creationId xmlns:a16="http://schemas.microsoft.com/office/drawing/2014/main" id="{854DDCBC-7615-421D-8DA0-2C27400FED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4" y="5006989"/>
            <a:ext cx="2079509" cy="2462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1</a:t>
            </a:r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A0C0141-0849-47E2-B9FE-8AE18C6DB5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85750" y="2366434"/>
            <a:ext cx="2079508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12A5DFFB-C426-4D60-AB5B-340A326337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5748" y="5006989"/>
            <a:ext cx="2079509" cy="2462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5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53F0A0D9-8D4B-420A-A4A0-5F3C94AA7E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4902" y="2366434"/>
            <a:ext cx="2079508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Text Placeholder 47">
            <a:extLst>
              <a:ext uri="{FF2B5EF4-FFF2-40B4-BE49-F238E27FC236}">
                <a16:creationId xmlns:a16="http://schemas.microsoft.com/office/drawing/2014/main" id="{4C7A39ED-0F0D-462A-9495-80629674CE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4900" y="5006989"/>
            <a:ext cx="2079509" cy="2462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2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2B777E6B-5E87-41C1-9E89-1D6C510812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58518" y="2366434"/>
            <a:ext cx="2079508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6" name="Text Placeholder 47">
            <a:extLst>
              <a:ext uri="{FF2B5EF4-FFF2-40B4-BE49-F238E27FC236}">
                <a16:creationId xmlns:a16="http://schemas.microsoft.com/office/drawing/2014/main" id="{F7911594-1BFB-4FF4-9745-A0869944B7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8516" y="5006989"/>
            <a:ext cx="2079509" cy="2462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3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E82C766-9A14-4F81-9AB7-4B29B782E81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72134" y="2366434"/>
            <a:ext cx="2079508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8" name="Text Placeholder 47">
            <a:extLst>
              <a:ext uri="{FF2B5EF4-FFF2-40B4-BE49-F238E27FC236}">
                <a16:creationId xmlns:a16="http://schemas.microsoft.com/office/drawing/2014/main" id="{BA96E052-4286-4828-8A4C-30248A33E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72132" y="5006989"/>
            <a:ext cx="2079509" cy="2462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3430174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A49F5-872E-4996-9824-D48CEDB5EE4B}"/>
              </a:ext>
            </a:extLst>
          </p:cNvPr>
          <p:cNvSpPr/>
          <p:nvPr/>
        </p:nvSpPr>
        <p:spPr>
          <a:xfrm>
            <a:off x="0" y="2016618"/>
            <a:ext cx="3820885" cy="3760924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9AD75B-7BD3-4CA7-AD18-75693CF6C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Text box</a:t>
            </a:r>
          </a:p>
        </p:txBody>
      </p:sp>
      <p:sp>
        <p:nvSpPr>
          <p:cNvPr id="13" name="Text Placeholder 52">
            <a:extLst>
              <a:ext uri="{FF2B5EF4-FFF2-40B4-BE49-F238E27FC236}">
                <a16:creationId xmlns:a16="http://schemas.microsoft.com/office/drawing/2014/main" id="{42D55C0D-A5A5-42C0-A28B-2F2B91E7C9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283" y="2330452"/>
            <a:ext cx="2704397" cy="155157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ID" sz="1867" b="1"/>
              <a:t>Lorem ipsum </a:t>
            </a:r>
            <a:r>
              <a:rPr lang="en-ID" sz="1867" b="1" err="1"/>
              <a:t>dolor</a:t>
            </a:r>
            <a:r>
              <a:rPr lang="en-ID" sz="1867" b="1"/>
              <a:t> sit </a:t>
            </a:r>
            <a:r>
              <a:rPr lang="en-ID" sz="1867" b="1" err="1"/>
              <a:t>amet</a:t>
            </a:r>
            <a:r>
              <a:rPr lang="en-ID" sz="1867" b="1"/>
              <a:t>, </a:t>
            </a:r>
            <a:r>
              <a:rPr lang="en-ID" sz="1867" b="1" err="1"/>
              <a:t>consectetur</a:t>
            </a:r>
            <a:r>
              <a:rPr lang="en-ID" sz="1867" b="1"/>
              <a:t> </a:t>
            </a:r>
            <a:r>
              <a:rPr lang="en-ID" sz="1867" b="1" err="1"/>
              <a:t>adipiscing</a:t>
            </a:r>
            <a:r>
              <a:rPr lang="en-ID" sz="1867" b="1"/>
              <a:t> </a:t>
            </a:r>
            <a:r>
              <a:rPr lang="en-ID" sz="1867" b="1" err="1"/>
              <a:t>elit</a:t>
            </a:r>
            <a:r>
              <a:rPr lang="en-ID" sz="1867" b="1"/>
              <a:t>, </a:t>
            </a:r>
            <a:r>
              <a:rPr lang="en-ID" sz="1867" b="1" err="1"/>
              <a:t>sed</a:t>
            </a:r>
            <a:r>
              <a:rPr lang="en-ID" sz="1867" b="1"/>
              <a:t> do </a:t>
            </a:r>
            <a:r>
              <a:rPr lang="en-ID" sz="1867" b="1" err="1"/>
              <a:t>eiusmod</a:t>
            </a:r>
            <a:r>
              <a:rPr lang="en-ID" sz="1867" b="1"/>
              <a:t> </a:t>
            </a:r>
            <a:r>
              <a:rPr lang="en-ID" sz="1867" b="1" err="1"/>
              <a:t>tempor</a:t>
            </a:r>
            <a:r>
              <a:rPr lang="en-ID" sz="1867" b="1"/>
              <a:t> </a:t>
            </a:r>
            <a:r>
              <a:rPr lang="en-ID" sz="1867" b="1" err="1"/>
              <a:t>incididunt</a:t>
            </a:r>
            <a:r>
              <a:rPr lang="en-ID" sz="1867" b="1"/>
              <a:t> </a:t>
            </a:r>
            <a:r>
              <a:rPr lang="en-ID" sz="1867" b="1" err="1"/>
              <a:t>ut</a:t>
            </a:r>
            <a:r>
              <a:rPr lang="en-ID" sz="1867" b="1"/>
              <a:t> </a:t>
            </a:r>
            <a:r>
              <a:rPr lang="en-ID" sz="1867" b="1" err="1"/>
              <a:t>labore</a:t>
            </a:r>
            <a:r>
              <a:rPr lang="en-ID" sz="1867" b="1"/>
              <a:t> et dolore magna </a:t>
            </a:r>
            <a:r>
              <a:rPr lang="en-ID" sz="1867" b="1" err="1"/>
              <a:t>aliqua</a:t>
            </a:r>
            <a:endParaRPr lang="en-US" sz="1867" b="1"/>
          </a:p>
        </p:txBody>
      </p:sp>
      <p:sp>
        <p:nvSpPr>
          <p:cNvPr id="14" name="Text Placeholder 47">
            <a:extLst>
              <a:ext uri="{FF2B5EF4-FFF2-40B4-BE49-F238E27FC236}">
                <a16:creationId xmlns:a16="http://schemas.microsoft.com/office/drawing/2014/main" id="{4EFCB879-68FF-405B-9A0B-0A2A98F19E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6963" y="2330452"/>
            <a:ext cx="3192000" cy="344709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r>
              <a:rPr lang="en-ID" sz="1600"/>
              <a:t>. Ut </a:t>
            </a:r>
            <a:r>
              <a:rPr lang="en-ID" sz="1600" err="1"/>
              <a:t>enim</a:t>
            </a:r>
            <a:r>
              <a:rPr lang="en-ID" sz="1600"/>
              <a:t> ad minim </a:t>
            </a:r>
            <a:r>
              <a:rPr lang="en-ID" sz="1600" err="1"/>
              <a:t>veniam</a:t>
            </a:r>
            <a:r>
              <a:rPr lang="en-ID" sz="1600"/>
              <a:t>, </a:t>
            </a:r>
            <a:r>
              <a:rPr lang="en-ID" sz="1600" err="1"/>
              <a:t>quis</a:t>
            </a:r>
            <a:r>
              <a:rPr lang="en-ID" sz="1600"/>
              <a:t> </a:t>
            </a:r>
            <a:r>
              <a:rPr lang="en-ID" sz="1600" err="1"/>
              <a:t>nostrud</a:t>
            </a:r>
            <a:r>
              <a:rPr lang="en-ID" sz="1600"/>
              <a:t> exercitation </a:t>
            </a:r>
            <a:r>
              <a:rPr lang="en-ID" sz="1600" err="1"/>
              <a:t>ullamco</a:t>
            </a:r>
            <a:r>
              <a:rPr lang="en-ID" sz="1600"/>
              <a:t> </a:t>
            </a:r>
            <a:r>
              <a:rPr lang="en-ID" sz="1600" err="1"/>
              <a:t>laboris</a:t>
            </a:r>
            <a:r>
              <a:rPr lang="en-ID" sz="1600"/>
              <a:t> nisi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aliquip</a:t>
            </a:r>
            <a:r>
              <a:rPr lang="en-ID" sz="1600"/>
              <a:t> ex </a:t>
            </a:r>
            <a:r>
              <a:rPr lang="en-ID" sz="1600" err="1"/>
              <a:t>ea</a:t>
            </a:r>
            <a:r>
              <a:rPr lang="en-ID" sz="1600"/>
              <a:t> </a:t>
            </a:r>
            <a:r>
              <a:rPr lang="en-ID" sz="1600" err="1"/>
              <a:t>commodo</a:t>
            </a:r>
            <a:r>
              <a:rPr lang="en-ID" sz="1600"/>
              <a:t> </a:t>
            </a:r>
            <a:r>
              <a:rPr lang="en-ID" sz="1600" err="1"/>
              <a:t>consequat</a:t>
            </a:r>
            <a:r>
              <a:rPr lang="en-ID" sz="1600"/>
              <a:t>. Duis </a:t>
            </a:r>
            <a:r>
              <a:rPr lang="en-ID" sz="1600" err="1"/>
              <a:t>aute</a:t>
            </a:r>
            <a:r>
              <a:rPr lang="en-ID" sz="1600"/>
              <a:t> </a:t>
            </a:r>
            <a:r>
              <a:rPr lang="en-ID" sz="1600" err="1"/>
              <a:t>irure</a:t>
            </a:r>
            <a:r>
              <a:rPr lang="en-ID" sz="1600"/>
              <a:t> </a:t>
            </a:r>
            <a:r>
              <a:rPr lang="en-ID" sz="1600" err="1"/>
              <a:t>dolor</a:t>
            </a:r>
            <a:r>
              <a:rPr lang="en-ID" sz="1600"/>
              <a:t> in </a:t>
            </a:r>
            <a:r>
              <a:rPr lang="en-ID" sz="1600" err="1"/>
              <a:t>reprehenderit</a:t>
            </a:r>
            <a:r>
              <a:rPr lang="en-ID" sz="1600"/>
              <a:t> in </a:t>
            </a:r>
            <a:r>
              <a:rPr lang="en-ID" sz="1600" err="1"/>
              <a:t>voluptate</a:t>
            </a:r>
            <a:r>
              <a:rPr lang="en-ID" sz="1600"/>
              <a:t> </a:t>
            </a:r>
            <a:r>
              <a:rPr lang="en-ID" sz="1600" err="1"/>
              <a:t>velit</a:t>
            </a:r>
            <a:r>
              <a:rPr lang="en-ID" sz="1600"/>
              <a:t> </a:t>
            </a:r>
            <a:r>
              <a:rPr lang="en-ID" sz="1600" err="1"/>
              <a:t>esse</a:t>
            </a:r>
            <a:r>
              <a:rPr lang="en-ID" sz="1600"/>
              <a:t> </a:t>
            </a:r>
            <a:r>
              <a:rPr lang="en-ID" sz="1600" err="1"/>
              <a:t>cillum</a:t>
            </a:r>
            <a:r>
              <a:rPr lang="en-ID" sz="1600"/>
              <a:t> dolore </a:t>
            </a:r>
            <a:r>
              <a:rPr lang="en-ID" sz="1600" err="1"/>
              <a:t>eu</a:t>
            </a:r>
            <a:r>
              <a:rPr lang="en-ID" sz="1600"/>
              <a:t> </a:t>
            </a:r>
            <a:r>
              <a:rPr lang="en-ID" sz="1600" err="1"/>
              <a:t>fugiat</a:t>
            </a:r>
            <a:r>
              <a:rPr lang="en-ID" sz="1600"/>
              <a:t> </a:t>
            </a:r>
            <a:r>
              <a:rPr lang="en-ID" sz="1600" err="1"/>
              <a:t>nulla</a:t>
            </a:r>
            <a:r>
              <a:rPr lang="en-ID" sz="1600"/>
              <a:t> </a:t>
            </a:r>
            <a:r>
              <a:rPr lang="en-ID" sz="1600" err="1"/>
              <a:t>pariatur</a:t>
            </a:r>
            <a:r>
              <a:rPr lang="en-ID" sz="1600"/>
              <a:t>. </a:t>
            </a:r>
            <a:r>
              <a:rPr lang="en-ID" sz="1600" err="1"/>
              <a:t>Excepteur</a:t>
            </a:r>
            <a:r>
              <a:rPr lang="en-ID" sz="1600"/>
              <a:t> </a:t>
            </a:r>
            <a:r>
              <a:rPr lang="en-ID" sz="1600" err="1"/>
              <a:t>sint</a:t>
            </a:r>
            <a:r>
              <a:rPr lang="en-ID" sz="1600"/>
              <a:t> </a:t>
            </a:r>
            <a:r>
              <a:rPr lang="en-ID" sz="1600" err="1"/>
              <a:t>occaecat</a:t>
            </a:r>
            <a:r>
              <a:rPr lang="en-ID" sz="1600"/>
              <a:t> </a:t>
            </a:r>
            <a:r>
              <a:rPr lang="en-ID" sz="1600" err="1"/>
              <a:t>cupidatat</a:t>
            </a:r>
            <a:r>
              <a:rPr lang="en-ID" sz="1600"/>
              <a:t> non </a:t>
            </a:r>
            <a:r>
              <a:rPr lang="en-ID" sz="1600" err="1"/>
              <a:t>proident</a:t>
            </a:r>
            <a:r>
              <a:rPr lang="en-ID" sz="1600"/>
              <a:t>, sunt in culpa qui </a:t>
            </a:r>
            <a:r>
              <a:rPr lang="en-ID" sz="1600" err="1"/>
              <a:t>officia</a:t>
            </a:r>
            <a:r>
              <a:rPr lang="en-ID" sz="1600"/>
              <a:t> </a:t>
            </a:r>
            <a:r>
              <a:rPr lang="en-ID" sz="1600" err="1"/>
              <a:t>deserunt</a:t>
            </a:r>
            <a:r>
              <a:rPr lang="en-ID" sz="1600"/>
              <a:t> </a:t>
            </a:r>
            <a:r>
              <a:rPr lang="en-ID" sz="1600" err="1"/>
              <a:t>mollit</a:t>
            </a:r>
            <a:r>
              <a:rPr lang="en-ID" sz="1600"/>
              <a:t> </a:t>
            </a:r>
            <a:r>
              <a:rPr lang="en-ID" sz="1600" err="1"/>
              <a:t>anim</a:t>
            </a:r>
            <a:r>
              <a:rPr lang="en-ID" sz="1600"/>
              <a:t> id </a:t>
            </a:r>
            <a:r>
              <a:rPr lang="en-ID" sz="1600" err="1"/>
              <a:t>est</a:t>
            </a:r>
            <a:r>
              <a:rPr lang="en-ID" sz="1600"/>
              <a:t> </a:t>
            </a:r>
            <a:r>
              <a:rPr lang="en-ID" sz="1600" err="1"/>
              <a:t>laborum</a:t>
            </a:r>
            <a:endParaRPr lang="en-US" sz="1600"/>
          </a:p>
        </p:txBody>
      </p:sp>
      <p:sp>
        <p:nvSpPr>
          <p:cNvPr id="15" name="Text Placeholder 47">
            <a:extLst>
              <a:ext uri="{FF2B5EF4-FFF2-40B4-BE49-F238E27FC236}">
                <a16:creationId xmlns:a16="http://schemas.microsoft.com/office/drawing/2014/main" id="{C8E02D54-197D-4E09-97CF-FC40A172A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5040" y="2330452"/>
            <a:ext cx="3192000" cy="344709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r>
              <a:rPr lang="en-ID" sz="1600"/>
              <a:t>. Ut </a:t>
            </a:r>
            <a:r>
              <a:rPr lang="en-ID" sz="1600" err="1"/>
              <a:t>enim</a:t>
            </a:r>
            <a:r>
              <a:rPr lang="en-ID" sz="1600"/>
              <a:t> ad minim </a:t>
            </a:r>
            <a:r>
              <a:rPr lang="en-ID" sz="1600" err="1"/>
              <a:t>veniam</a:t>
            </a:r>
            <a:r>
              <a:rPr lang="en-ID" sz="1600"/>
              <a:t>, </a:t>
            </a:r>
            <a:r>
              <a:rPr lang="en-ID" sz="1600" err="1"/>
              <a:t>quis</a:t>
            </a:r>
            <a:r>
              <a:rPr lang="en-ID" sz="1600"/>
              <a:t> </a:t>
            </a:r>
            <a:r>
              <a:rPr lang="en-ID" sz="1600" err="1"/>
              <a:t>nostrud</a:t>
            </a:r>
            <a:r>
              <a:rPr lang="en-ID" sz="1600"/>
              <a:t> exercitation </a:t>
            </a:r>
            <a:r>
              <a:rPr lang="en-ID" sz="1600" err="1"/>
              <a:t>ullamco</a:t>
            </a:r>
            <a:r>
              <a:rPr lang="en-ID" sz="1600"/>
              <a:t> </a:t>
            </a:r>
            <a:r>
              <a:rPr lang="en-ID" sz="1600" err="1"/>
              <a:t>laboris</a:t>
            </a:r>
            <a:r>
              <a:rPr lang="en-ID" sz="1600"/>
              <a:t> nisi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aliquip</a:t>
            </a:r>
            <a:r>
              <a:rPr lang="en-ID" sz="1600"/>
              <a:t> ex </a:t>
            </a:r>
            <a:r>
              <a:rPr lang="en-ID" sz="1600" err="1"/>
              <a:t>ea</a:t>
            </a:r>
            <a:r>
              <a:rPr lang="en-ID" sz="1600"/>
              <a:t> </a:t>
            </a:r>
            <a:r>
              <a:rPr lang="en-ID" sz="1600" err="1"/>
              <a:t>commodo</a:t>
            </a:r>
            <a:r>
              <a:rPr lang="en-ID" sz="1600"/>
              <a:t> </a:t>
            </a:r>
            <a:r>
              <a:rPr lang="en-ID" sz="1600" err="1"/>
              <a:t>consequat</a:t>
            </a:r>
            <a:r>
              <a:rPr lang="en-ID" sz="1600"/>
              <a:t>. Duis </a:t>
            </a:r>
            <a:r>
              <a:rPr lang="en-ID" sz="1600" err="1"/>
              <a:t>aute</a:t>
            </a:r>
            <a:r>
              <a:rPr lang="en-ID" sz="1600"/>
              <a:t> </a:t>
            </a:r>
            <a:r>
              <a:rPr lang="en-ID" sz="1600" err="1"/>
              <a:t>irure</a:t>
            </a:r>
            <a:r>
              <a:rPr lang="en-ID" sz="1600"/>
              <a:t> </a:t>
            </a:r>
            <a:r>
              <a:rPr lang="en-ID" sz="1600" err="1"/>
              <a:t>dolor</a:t>
            </a:r>
            <a:r>
              <a:rPr lang="en-ID" sz="1600"/>
              <a:t> in </a:t>
            </a:r>
            <a:r>
              <a:rPr lang="en-ID" sz="1600" err="1"/>
              <a:t>reprehenderit</a:t>
            </a:r>
            <a:r>
              <a:rPr lang="en-ID" sz="1600"/>
              <a:t> in </a:t>
            </a:r>
            <a:r>
              <a:rPr lang="en-ID" sz="1600" err="1"/>
              <a:t>voluptate</a:t>
            </a:r>
            <a:r>
              <a:rPr lang="en-ID" sz="1600"/>
              <a:t> </a:t>
            </a:r>
            <a:r>
              <a:rPr lang="en-ID" sz="1600" err="1"/>
              <a:t>velit</a:t>
            </a:r>
            <a:r>
              <a:rPr lang="en-ID" sz="1600"/>
              <a:t> </a:t>
            </a:r>
            <a:r>
              <a:rPr lang="en-ID" sz="1600" err="1"/>
              <a:t>esse</a:t>
            </a:r>
            <a:r>
              <a:rPr lang="en-ID" sz="1600"/>
              <a:t> </a:t>
            </a:r>
            <a:r>
              <a:rPr lang="en-ID" sz="1600" err="1"/>
              <a:t>cillum</a:t>
            </a:r>
            <a:r>
              <a:rPr lang="en-ID" sz="1600"/>
              <a:t> dolore </a:t>
            </a:r>
            <a:r>
              <a:rPr lang="en-ID" sz="1600" err="1"/>
              <a:t>eu</a:t>
            </a:r>
            <a:r>
              <a:rPr lang="en-ID" sz="1600"/>
              <a:t> </a:t>
            </a:r>
            <a:r>
              <a:rPr lang="en-ID" sz="1600" err="1"/>
              <a:t>fugiat</a:t>
            </a:r>
            <a:r>
              <a:rPr lang="en-ID" sz="1600"/>
              <a:t> </a:t>
            </a:r>
            <a:r>
              <a:rPr lang="en-ID" sz="1600" err="1"/>
              <a:t>nulla</a:t>
            </a:r>
            <a:r>
              <a:rPr lang="en-ID" sz="1600"/>
              <a:t> </a:t>
            </a:r>
            <a:r>
              <a:rPr lang="en-ID" sz="1600" err="1"/>
              <a:t>pariatur</a:t>
            </a:r>
            <a:r>
              <a:rPr lang="en-ID" sz="1600"/>
              <a:t>. </a:t>
            </a:r>
            <a:r>
              <a:rPr lang="en-ID" sz="1600" err="1"/>
              <a:t>Excepteur</a:t>
            </a:r>
            <a:r>
              <a:rPr lang="en-ID" sz="1600"/>
              <a:t> </a:t>
            </a:r>
            <a:r>
              <a:rPr lang="en-ID" sz="1600" err="1"/>
              <a:t>sint</a:t>
            </a:r>
            <a:r>
              <a:rPr lang="en-ID" sz="1600"/>
              <a:t> </a:t>
            </a:r>
            <a:r>
              <a:rPr lang="en-ID" sz="1600" err="1"/>
              <a:t>occaecat</a:t>
            </a:r>
            <a:r>
              <a:rPr lang="en-ID" sz="1600"/>
              <a:t> </a:t>
            </a:r>
            <a:r>
              <a:rPr lang="en-ID" sz="1600" err="1"/>
              <a:t>cupidatat</a:t>
            </a:r>
            <a:r>
              <a:rPr lang="en-ID" sz="1600"/>
              <a:t> non </a:t>
            </a:r>
            <a:r>
              <a:rPr lang="en-ID" sz="1600" err="1"/>
              <a:t>proident</a:t>
            </a:r>
            <a:r>
              <a:rPr lang="en-ID" sz="1600"/>
              <a:t>, sunt in culpa qui </a:t>
            </a:r>
            <a:r>
              <a:rPr lang="en-ID" sz="1600" err="1"/>
              <a:t>officia</a:t>
            </a:r>
            <a:r>
              <a:rPr lang="en-ID" sz="1600"/>
              <a:t> </a:t>
            </a:r>
            <a:r>
              <a:rPr lang="en-ID" sz="1600" err="1"/>
              <a:t>deserunt</a:t>
            </a:r>
            <a:r>
              <a:rPr lang="en-ID" sz="1600"/>
              <a:t> </a:t>
            </a:r>
            <a:r>
              <a:rPr lang="en-ID" sz="1600" err="1"/>
              <a:t>mollit</a:t>
            </a:r>
            <a:r>
              <a:rPr lang="en-ID" sz="1600"/>
              <a:t> </a:t>
            </a:r>
            <a:r>
              <a:rPr lang="en-ID" sz="1600" err="1"/>
              <a:t>anim</a:t>
            </a:r>
            <a:r>
              <a:rPr lang="en-ID" sz="1600"/>
              <a:t> id </a:t>
            </a:r>
            <a:r>
              <a:rPr lang="en-ID" sz="1600" err="1"/>
              <a:t>est</a:t>
            </a:r>
            <a:r>
              <a:rPr lang="en-ID" sz="1600"/>
              <a:t> </a:t>
            </a:r>
            <a:r>
              <a:rPr lang="en-ID" sz="1600" err="1"/>
              <a:t>laborum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90046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B23C-5082-404C-A3F2-8D21E5614ACA}"/>
              </a:ext>
            </a:extLst>
          </p:cNvPr>
          <p:cNvSpPr/>
          <p:nvPr/>
        </p:nvSpPr>
        <p:spPr>
          <a:xfrm>
            <a:off x="0" y="2016618"/>
            <a:ext cx="3820885" cy="3760924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9AD75B-7BD3-4CA7-AD18-75693CF6C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Text box</a:t>
            </a:r>
          </a:p>
        </p:txBody>
      </p:sp>
      <p:sp>
        <p:nvSpPr>
          <p:cNvPr id="13" name="Text Placeholder 52">
            <a:extLst>
              <a:ext uri="{FF2B5EF4-FFF2-40B4-BE49-F238E27FC236}">
                <a16:creationId xmlns:a16="http://schemas.microsoft.com/office/drawing/2014/main" id="{42D55C0D-A5A5-42C0-A28B-2F2B91E7C9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283" y="2330452"/>
            <a:ext cx="2704397" cy="155157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ID" sz="1867" b="1"/>
              <a:t>Lorem ipsum </a:t>
            </a:r>
            <a:r>
              <a:rPr lang="en-ID" sz="1867" b="1" err="1"/>
              <a:t>dolor</a:t>
            </a:r>
            <a:r>
              <a:rPr lang="en-ID" sz="1867" b="1"/>
              <a:t> sit </a:t>
            </a:r>
            <a:r>
              <a:rPr lang="en-ID" sz="1867" b="1" err="1"/>
              <a:t>amet</a:t>
            </a:r>
            <a:r>
              <a:rPr lang="en-ID" sz="1867" b="1"/>
              <a:t>, </a:t>
            </a:r>
            <a:r>
              <a:rPr lang="en-ID" sz="1867" b="1" err="1"/>
              <a:t>consectetur</a:t>
            </a:r>
            <a:r>
              <a:rPr lang="en-ID" sz="1867" b="1"/>
              <a:t> </a:t>
            </a:r>
            <a:r>
              <a:rPr lang="en-ID" sz="1867" b="1" err="1"/>
              <a:t>adipiscing</a:t>
            </a:r>
            <a:r>
              <a:rPr lang="en-ID" sz="1867" b="1"/>
              <a:t> </a:t>
            </a:r>
            <a:r>
              <a:rPr lang="en-ID" sz="1867" b="1" err="1"/>
              <a:t>elit</a:t>
            </a:r>
            <a:r>
              <a:rPr lang="en-ID" sz="1867" b="1"/>
              <a:t>, </a:t>
            </a:r>
            <a:r>
              <a:rPr lang="en-ID" sz="1867" b="1" err="1"/>
              <a:t>sed</a:t>
            </a:r>
            <a:r>
              <a:rPr lang="en-ID" sz="1867" b="1"/>
              <a:t> do </a:t>
            </a:r>
            <a:r>
              <a:rPr lang="en-ID" sz="1867" b="1" err="1"/>
              <a:t>eiusmod</a:t>
            </a:r>
            <a:r>
              <a:rPr lang="en-ID" sz="1867" b="1"/>
              <a:t> </a:t>
            </a:r>
            <a:r>
              <a:rPr lang="en-ID" sz="1867" b="1" err="1"/>
              <a:t>tempor</a:t>
            </a:r>
            <a:r>
              <a:rPr lang="en-ID" sz="1867" b="1"/>
              <a:t> </a:t>
            </a:r>
            <a:r>
              <a:rPr lang="en-ID" sz="1867" b="1" err="1"/>
              <a:t>incididunt</a:t>
            </a:r>
            <a:r>
              <a:rPr lang="en-ID" sz="1867" b="1"/>
              <a:t> </a:t>
            </a:r>
            <a:r>
              <a:rPr lang="en-ID" sz="1867" b="1" err="1"/>
              <a:t>ut</a:t>
            </a:r>
            <a:r>
              <a:rPr lang="en-ID" sz="1867" b="1"/>
              <a:t> </a:t>
            </a:r>
            <a:r>
              <a:rPr lang="en-ID" sz="1867" b="1" err="1"/>
              <a:t>labore</a:t>
            </a:r>
            <a:r>
              <a:rPr lang="en-ID" sz="1867" b="1"/>
              <a:t> et dolore magna </a:t>
            </a:r>
            <a:r>
              <a:rPr lang="en-ID" sz="1867" b="1" err="1"/>
              <a:t>aliqua</a:t>
            </a:r>
            <a:endParaRPr lang="en-US" sz="1867" b="1"/>
          </a:p>
        </p:txBody>
      </p:sp>
      <p:sp>
        <p:nvSpPr>
          <p:cNvPr id="14" name="Text Placeholder 47">
            <a:extLst>
              <a:ext uri="{FF2B5EF4-FFF2-40B4-BE49-F238E27FC236}">
                <a16:creationId xmlns:a16="http://schemas.microsoft.com/office/drawing/2014/main" id="{4EFCB879-68FF-405B-9A0B-0A2A98F19E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09313" y="2794461"/>
            <a:ext cx="3192000" cy="73866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endParaRPr lang="en-US" sz="1600"/>
          </a:p>
        </p:txBody>
      </p:sp>
      <p:sp>
        <p:nvSpPr>
          <p:cNvPr id="16" name="Text Placeholder 47">
            <a:extLst>
              <a:ext uri="{FF2B5EF4-FFF2-40B4-BE49-F238E27FC236}">
                <a16:creationId xmlns:a16="http://schemas.microsoft.com/office/drawing/2014/main" id="{24EE5D36-B1A0-4A57-88F8-0234D066E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8717" y="2794461"/>
            <a:ext cx="3192000" cy="73866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endParaRPr lang="en-US" sz="1600"/>
          </a:p>
        </p:txBody>
      </p:sp>
      <p:sp>
        <p:nvSpPr>
          <p:cNvPr id="18" name="Text Placeholder 47">
            <a:extLst>
              <a:ext uri="{FF2B5EF4-FFF2-40B4-BE49-F238E27FC236}">
                <a16:creationId xmlns:a16="http://schemas.microsoft.com/office/drawing/2014/main" id="{6AEBC089-6E8E-43FE-8683-E32B8F12A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9313" y="4962701"/>
            <a:ext cx="3192000" cy="73866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endParaRPr lang="en-US" sz="1600"/>
          </a:p>
        </p:txBody>
      </p:sp>
      <p:sp>
        <p:nvSpPr>
          <p:cNvPr id="20" name="Text Placeholder 47">
            <a:extLst>
              <a:ext uri="{FF2B5EF4-FFF2-40B4-BE49-F238E27FC236}">
                <a16:creationId xmlns:a16="http://schemas.microsoft.com/office/drawing/2014/main" id="{50644012-DD03-4CF8-88C9-6EAA4E6810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8717" y="4962701"/>
            <a:ext cx="3192000" cy="73866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27105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Box_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44365-0410-4835-949C-3A0CE3541D2B}"/>
              </a:ext>
            </a:extLst>
          </p:cNvPr>
          <p:cNvSpPr/>
          <p:nvPr/>
        </p:nvSpPr>
        <p:spPr>
          <a:xfrm>
            <a:off x="3592285" y="2612988"/>
            <a:ext cx="8207831" cy="2574709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D92482-BCF9-4ED4-8D69-7B93AEEE7A7D}"/>
              </a:ext>
            </a:extLst>
          </p:cNvPr>
          <p:cNvSpPr/>
          <p:nvPr/>
        </p:nvSpPr>
        <p:spPr>
          <a:xfrm>
            <a:off x="0" y="2016618"/>
            <a:ext cx="3820885" cy="3760924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E88B8A-50FD-4929-A5A4-5B1EFB97E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Text box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3A2951C-7E5E-434F-B2BF-490C14AD86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285" y="2593597"/>
            <a:ext cx="1843616" cy="8125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5867" b="1">
                <a:solidFill>
                  <a:schemeClr val="bg1"/>
                </a:solidFill>
              </a:defRPr>
            </a:lvl1pPr>
            <a:lvl2pPr marL="609585" indent="0">
              <a:buNone/>
              <a:defRPr sz="5867" b="1">
                <a:solidFill>
                  <a:schemeClr val="bg1"/>
                </a:solidFill>
              </a:defRPr>
            </a:lvl2pPr>
            <a:lvl3pPr marL="1219170" indent="0">
              <a:buNone/>
              <a:defRPr sz="5867" b="1">
                <a:solidFill>
                  <a:schemeClr val="bg1"/>
                </a:solidFill>
              </a:defRPr>
            </a:lvl3pPr>
            <a:lvl4pPr marL="1828754" indent="0">
              <a:buNone/>
              <a:defRPr sz="5867" b="1">
                <a:solidFill>
                  <a:schemeClr val="bg1"/>
                </a:solidFill>
              </a:defRPr>
            </a:lvl4pPr>
            <a:lvl5pPr marL="2438339" indent="0">
              <a:buNone/>
              <a:defRPr sz="5867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23" name="Text Placeholder 52">
            <a:extLst>
              <a:ext uri="{FF2B5EF4-FFF2-40B4-BE49-F238E27FC236}">
                <a16:creationId xmlns:a16="http://schemas.microsoft.com/office/drawing/2014/main" id="{E93D8375-A1CA-4439-B237-88C54370F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283" y="3622804"/>
            <a:ext cx="2704397" cy="155157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67" b="1">
                <a:solidFill>
                  <a:schemeClr val="bg1"/>
                </a:solidFill>
              </a:defRPr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ID" sz="1867" b="1"/>
              <a:t>Lorem ipsum </a:t>
            </a:r>
            <a:r>
              <a:rPr lang="en-ID" sz="1867" b="1" err="1"/>
              <a:t>dolor</a:t>
            </a:r>
            <a:r>
              <a:rPr lang="en-ID" sz="1867" b="1"/>
              <a:t> sit </a:t>
            </a:r>
            <a:r>
              <a:rPr lang="en-ID" sz="1867" b="1" err="1"/>
              <a:t>amet</a:t>
            </a:r>
            <a:r>
              <a:rPr lang="en-ID" sz="1867" b="1"/>
              <a:t>, </a:t>
            </a:r>
            <a:r>
              <a:rPr lang="en-ID" sz="1867" b="1" err="1"/>
              <a:t>consectetur</a:t>
            </a:r>
            <a:r>
              <a:rPr lang="en-ID" sz="1867" b="1"/>
              <a:t> </a:t>
            </a:r>
            <a:r>
              <a:rPr lang="en-ID" sz="1867" b="1" err="1"/>
              <a:t>adipiscing</a:t>
            </a:r>
            <a:r>
              <a:rPr lang="en-ID" sz="1867" b="1"/>
              <a:t> </a:t>
            </a:r>
            <a:r>
              <a:rPr lang="en-ID" sz="1867" b="1" err="1"/>
              <a:t>elit</a:t>
            </a:r>
            <a:r>
              <a:rPr lang="en-ID" sz="1867" b="1"/>
              <a:t>, </a:t>
            </a:r>
            <a:r>
              <a:rPr lang="en-ID" sz="1867" b="1" err="1"/>
              <a:t>sed</a:t>
            </a:r>
            <a:r>
              <a:rPr lang="en-ID" sz="1867" b="1"/>
              <a:t> do </a:t>
            </a:r>
            <a:r>
              <a:rPr lang="en-ID" sz="1867" b="1" err="1"/>
              <a:t>eiusmod</a:t>
            </a:r>
            <a:r>
              <a:rPr lang="en-ID" sz="1867" b="1"/>
              <a:t> </a:t>
            </a:r>
            <a:r>
              <a:rPr lang="en-ID" sz="1867" b="1" err="1"/>
              <a:t>tempor</a:t>
            </a:r>
            <a:r>
              <a:rPr lang="en-ID" sz="1867" b="1"/>
              <a:t> </a:t>
            </a:r>
            <a:r>
              <a:rPr lang="en-ID" sz="1867" b="1" err="1"/>
              <a:t>incididunt</a:t>
            </a:r>
            <a:r>
              <a:rPr lang="en-ID" sz="1867" b="1"/>
              <a:t> </a:t>
            </a:r>
            <a:r>
              <a:rPr lang="en-ID" sz="1867" b="1" err="1"/>
              <a:t>ut</a:t>
            </a:r>
            <a:r>
              <a:rPr lang="en-ID" sz="1867" b="1"/>
              <a:t> </a:t>
            </a:r>
            <a:r>
              <a:rPr lang="en-ID" sz="1867" b="1" err="1"/>
              <a:t>labore</a:t>
            </a:r>
            <a:r>
              <a:rPr lang="en-ID" sz="1867" b="1"/>
              <a:t> et dolore magna </a:t>
            </a:r>
            <a:r>
              <a:rPr lang="en-ID" sz="1867" b="1" err="1"/>
              <a:t>aliqua</a:t>
            </a:r>
            <a:endParaRPr lang="en-US" sz="1867" b="1"/>
          </a:p>
        </p:txBody>
      </p:sp>
      <p:sp>
        <p:nvSpPr>
          <p:cNvPr id="24" name="Text Placeholder 47">
            <a:extLst>
              <a:ext uri="{FF2B5EF4-FFF2-40B4-BE49-F238E27FC236}">
                <a16:creationId xmlns:a16="http://schemas.microsoft.com/office/drawing/2014/main" id="{5D7E1005-00B0-47B4-8099-D0438873E9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6963" y="3161681"/>
            <a:ext cx="6732837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r>
              <a:rPr lang="en-ID" sz="1600"/>
              <a:t>. Ut </a:t>
            </a:r>
            <a:r>
              <a:rPr lang="en-ID" sz="1600" err="1"/>
              <a:t>enim</a:t>
            </a:r>
            <a:r>
              <a:rPr lang="en-ID" sz="1600"/>
              <a:t> ad minim </a:t>
            </a:r>
            <a:r>
              <a:rPr lang="en-ID" sz="1600" err="1"/>
              <a:t>veniam</a:t>
            </a:r>
            <a:r>
              <a:rPr lang="en-ID" sz="1600"/>
              <a:t>, </a:t>
            </a:r>
            <a:r>
              <a:rPr lang="en-ID" sz="1600" err="1"/>
              <a:t>quis</a:t>
            </a:r>
            <a:r>
              <a:rPr lang="en-ID" sz="1600"/>
              <a:t> </a:t>
            </a:r>
            <a:r>
              <a:rPr lang="en-ID" sz="1600" err="1"/>
              <a:t>nostrud</a:t>
            </a:r>
            <a:r>
              <a:rPr lang="en-ID" sz="1600"/>
              <a:t> exercitation </a:t>
            </a:r>
            <a:r>
              <a:rPr lang="en-ID" sz="1600" err="1"/>
              <a:t>ullamco</a:t>
            </a:r>
            <a:r>
              <a:rPr lang="en-ID" sz="1600"/>
              <a:t> </a:t>
            </a:r>
            <a:r>
              <a:rPr lang="en-ID" sz="1600" err="1"/>
              <a:t>laboris</a:t>
            </a:r>
            <a:r>
              <a:rPr lang="en-ID" sz="1600"/>
              <a:t> nisi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aliquip</a:t>
            </a:r>
            <a:r>
              <a:rPr lang="en-ID" sz="1600"/>
              <a:t> ex </a:t>
            </a:r>
            <a:r>
              <a:rPr lang="en-ID" sz="1600" err="1"/>
              <a:t>ea</a:t>
            </a:r>
            <a:r>
              <a:rPr lang="en-ID" sz="1600"/>
              <a:t> </a:t>
            </a:r>
            <a:r>
              <a:rPr lang="en-ID" sz="1600" err="1"/>
              <a:t>commodo</a:t>
            </a:r>
            <a:r>
              <a:rPr lang="en-ID" sz="1600"/>
              <a:t> </a:t>
            </a:r>
            <a:r>
              <a:rPr lang="en-ID" sz="1600" err="1"/>
              <a:t>consequat</a:t>
            </a:r>
            <a:r>
              <a:rPr lang="en-ID" sz="1600"/>
              <a:t>. Duis </a:t>
            </a:r>
            <a:r>
              <a:rPr lang="en-ID" sz="1600" err="1"/>
              <a:t>aute</a:t>
            </a:r>
            <a:r>
              <a:rPr lang="en-ID" sz="1600"/>
              <a:t> </a:t>
            </a:r>
            <a:r>
              <a:rPr lang="en-ID" sz="1600" err="1"/>
              <a:t>irure</a:t>
            </a:r>
            <a:r>
              <a:rPr lang="en-ID" sz="1600"/>
              <a:t> </a:t>
            </a:r>
            <a:r>
              <a:rPr lang="en-ID" sz="1600" err="1"/>
              <a:t>dolor</a:t>
            </a:r>
            <a:r>
              <a:rPr lang="en-ID" sz="1600"/>
              <a:t> in </a:t>
            </a:r>
            <a:r>
              <a:rPr lang="en-ID" sz="1600" err="1"/>
              <a:t>reprehenderit</a:t>
            </a:r>
            <a:r>
              <a:rPr lang="en-ID" sz="1600"/>
              <a:t> in </a:t>
            </a:r>
            <a:r>
              <a:rPr lang="en-ID" sz="1600" err="1"/>
              <a:t>voluptate</a:t>
            </a:r>
            <a:r>
              <a:rPr lang="en-ID" sz="1600"/>
              <a:t> </a:t>
            </a:r>
            <a:r>
              <a:rPr lang="en-ID" sz="1600" err="1"/>
              <a:t>velit</a:t>
            </a:r>
            <a:r>
              <a:rPr lang="en-ID" sz="1600"/>
              <a:t> </a:t>
            </a:r>
            <a:r>
              <a:rPr lang="en-ID" sz="1600" err="1"/>
              <a:t>esse</a:t>
            </a:r>
            <a:r>
              <a:rPr lang="en-ID" sz="1600"/>
              <a:t> </a:t>
            </a:r>
            <a:r>
              <a:rPr lang="en-ID" sz="1600" err="1"/>
              <a:t>cillum</a:t>
            </a:r>
            <a:r>
              <a:rPr lang="en-ID" sz="1600"/>
              <a:t> dolore </a:t>
            </a:r>
            <a:r>
              <a:rPr lang="en-ID" sz="1600" err="1"/>
              <a:t>eu</a:t>
            </a:r>
            <a:r>
              <a:rPr lang="en-ID" sz="1600"/>
              <a:t> </a:t>
            </a:r>
            <a:r>
              <a:rPr lang="en-ID" sz="1600" err="1"/>
              <a:t>fugiat</a:t>
            </a:r>
            <a:r>
              <a:rPr lang="en-ID" sz="1600"/>
              <a:t> </a:t>
            </a:r>
            <a:r>
              <a:rPr lang="en-ID" sz="1600" err="1"/>
              <a:t>nulla</a:t>
            </a:r>
            <a:r>
              <a:rPr lang="en-ID" sz="1600"/>
              <a:t> </a:t>
            </a:r>
            <a:r>
              <a:rPr lang="en-ID" sz="1600" err="1"/>
              <a:t>pariatur</a:t>
            </a:r>
            <a:r>
              <a:rPr lang="en-ID" sz="1600"/>
              <a:t>. </a:t>
            </a:r>
            <a:r>
              <a:rPr lang="en-ID" sz="1600" err="1"/>
              <a:t>Excepteur</a:t>
            </a:r>
            <a:r>
              <a:rPr lang="en-ID" sz="1600"/>
              <a:t> </a:t>
            </a:r>
            <a:r>
              <a:rPr lang="en-ID" sz="1600" err="1"/>
              <a:t>sint</a:t>
            </a:r>
            <a:r>
              <a:rPr lang="en-ID" sz="1600"/>
              <a:t> </a:t>
            </a:r>
            <a:r>
              <a:rPr lang="en-ID" sz="1600" err="1"/>
              <a:t>occaecat</a:t>
            </a:r>
            <a:r>
              <a:rPr lang="en-ID" sz="1600"/>
              <a:t> </a:t>
            </a:r>
            <a:r>
              <a:rPr lang="en-ID" sz="1600" err="1"/>
              <a:t>cupidatat</a:t>
            </a:r>
            <a:r>
              <a:rPr lang="en-ID" sz="1600"/>
              <a:t> non </a:t>
            </a:r>
            <a:r>
              <a:rPr lang="en-ID" sz="1600" err="1"/>
              <a:t>proident</a:t>
            </a:r>
            <a:r>
              <a:rPr lang="en-ID" sz="1600"/>
              <a:t>, sunt in culpa qui </a:t>
            </a:r>
            <a:r>
              <a:rPr lang="en-ID" sz="1600" err="1"/>
              <a:t>officia</a:t>
            </a:r>
            <a:r>
              <a:rPr lang="en-ID" sz="1600"/>
              <a:t> </a:t>
            </a:r>
            <a:r>
              <a:rPr lang="en-ID" sz="1600" err="1"/>
              <a:t>deserunt</a:t>
            </a:r>
            <a:r>
              <a:rPr lang="en-ID" sz="1600"/>
              <a:t> </a:t>
            </a:r>
            <a:r>
              <a:rPr lang="en-ID" sz="1600" err="1"/>
              <a:t>mollit</a:t>
            </a:r>
            <a:r>
              <a:rPr lang="en-ID" sz="1600"/>
              <a:t> </a:t>
            </a:r>
            <a:r>
              <a:rPr lang="en-ID" sz="1600" err="1"/>
              <a:t>anim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25573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Box_Call Ou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44365-0410-4835-949C-3A0CE3541D2B}"/>
              </a:ext>
            </a:extLst>
          </p:cNvPr>
          <p:cNvSpPr/>
          <p:nvPr/>
        </p:nvSpPr>
        <p:spPr>
          <a:xfrm>
            <a:off x="3592285" y="2612988"/>
            <a:ext cx="8207831" cy="257470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D92482-BCF9-4ED4-8D69-7B93AEEE7A7D}"/>
              </a:ext>
            </a:extLst>
          </p:cNvPr>
          <p:cNvSpPr/>
          <p:nvPr/>
        </p:nvSpPr>
        <p:spPr>
          <a:xfrm>
            <a:off x="0" y="2016618"/>
            <a:ext cx="3820885" cy="3760924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E88B8A-50FD-4929-A5A4-5B1EFB97E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Text box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3A2951C-7E5E-434F-B2BF-490C14AD86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285" y="2593597"/>
            <a:ext cx="1843616" cy="8125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5867" b="1">
                <a:solidFill>
                  <a:schemeClr val="bg1"/>
                </a:solidFill>
              </a:defRPr>
            </a:lvl1pPr>
            <a:lvl2pPr marL="609585" indent="0">
              <a:buNone/>
              <a:defRPr sz="5867" b="1">
                <a:solidFill>
                  <a:schemeClr val="bg1"/>
                </a:solidFill>
              </a:defRPr>
            </a:lvl2pPr>
            <a:lvl3pPr marL="1219170" indent="0">
              <a:buNone/>
              <a:defRPr sz="5867" b="1">
                <a:solidFill>
                  <a:schemeClr val="bg1"/>
                </a:solidFill>
              </a:defRPr>
            </a:lvl3pPr>
            <a:lvl4pPr marL="1828754" indent="0">
              <a:buNone/>
              <a:defRPr sz="5867" b="1">
                <a:solidFill>
                  <a:schemeClr val="bg1"/>
                </a:solidFill>
              </a:defRPr>
            </a:lvl4pPr>
            <a:lvl5pPr marL="2438339" indent="0">
              <a:buNone/>
              <a:defRPr sz="5867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23" name="Text Placeholder 52">
            <a:extLst>
              <a:ext uri="{FF2B5EF4-FFF2-40B4-BE49-F238E27FC236}">
                <a16:creationId xmlns:a16="http://schemas.microsoft.com/office/drawing/2014/main" id="{E93D8375-A1CA-4439-B237-88C54370F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283" y="3622804"/>
            <a:ext cx="2704397" cy="155157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67" b="1">
                <a:solidFill>
                  <a:schemeClr val="bg1"/>
                </a:solidFill>
              </a:defRPr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ID" sz="1867" b="1"/>
              <a:t>Lorem ipsum </a:t>
            </a:r>
            <a:r>
              <a:rPr lang="en-ID" sz="1867" b="1" err="1"/>
              <a:t>dolor</a:t>
            </a:r>
            <a:r>
              <a:rPr lang="en-ID" sz="1867" b="1"/>
              <a:t> sit </a:t>
            </a:r>
            <a:r>
              <a:rPr lang="en-ID" sz="1867" b="1" err="1"/>
              <a:t>amet</a:t>
            </a:r>
            <a:r>
              <a:rPr lang="en-ID" sz="1867" b="1"/>
              <a:t>, </a:t>
            </a:r>
            <a:r>
              <a:rPr lang="en-ID" sz="1867" b="1" err="1"/>
              <a:t>consectetur</a:t>
            </a:r>
            <a:r>
              <a:rPr lang="en-ID" sz="1867" b="1"/>
              <a:t> </a:t>
            </a:r>
            <a:r>
              <a:rPr lang="en-ID" sz="1867" b="1" err="1"/>
              <a:t>adipiscing</a:t>
            </a:r>
            <a:r>
              <a:rPr lang="en-ID" sz="1867" b="1"/>
              <a:t> </a:t>
            </a:r>
            <a:r>
              <a:rPr lang="en-ID" sz="1867" b="1" err="1"/>
              <a:t>elit</a:t>
            </a:r>
            <a:r>
              <a:rPr lang="en-ID" sz="1867" b="1"/>
              <a:t>, </a:t>
            </a:r>
            <a:r>
              <a:rPr lang="en-ID" sz="1867" b="1" err="1"/>
              <a:t>sed</a:t>
            </a:r>
            <a:r>
              <a:rPr lang="en-ID" sz="1867" b="1"/>
              <a:t> do </a:t>
            </a:r>
            <a:r>
              <a:rPr lang="en-ID" sz="1867" b="1" err="1"/>
              <a:t>eiusmod</a:t>
            </a:r>
            <a:r>
              <a:rPr lang="en-ID" sz="1867" b="1"/>
              <a:t> </a:t>
            </a:r>
            <a:r>
              <a:rPr lang="en-ID" sz="1867" b="1" err="1"/>
              <a:t>tempor</a:t>
            </a:r>
            <a:r>
              <a:rPr lang="en-ID" sz="1867" b="1"/>
              <a:t> </a:t>
            </a:r>
            <a:r>
              <a:rPr lang="en-ID" sz="1867" b="1" err="1"/>
              <a:t>incididunt</a:t>
            </a:r>
            <a:r>
              <a:rPr lang="en-ID" sz="1867" b="1"/>
              <a:t> </a:t>
            </a:r>
            <a:r>
              <a:rPr lang="en-ID" sz="1867" b="1" err="1"/>
              <a:t>ut</a:t>
            </a:r>
            <a:r>
              <a:rPr lang="en-ID" sz="1867" b="1"/>
              <a:t> </a:t>
            </a:r>
            <a:r>
              <a:rPr lang="en-ID" sz="1867" b="1" err="1"/>
              <a:t>labore</a:t>
            </a:r>
            <a:r>
              <a:rPr lang="en-ID" sz="1867" b="1"/>
              <a:t> et dolore magna </a:t>
            </a:r>
            <a:r>
              <a:rPr lang="en-ID" sz="1867" b="1" err="1"/>
              <a:t>aliqua</a:t>
            </a:r>
            <a:endParaRPr lang="en-US" sz="1867" b="1"/>
          </a:p>
        </p:txBody>
      </p:sp>
      <p:sp>
        <p:nvSpPr>
          <p:cNvPr id="24" name="Text Placeholder 47">
            <a:extLst>
              <a:ext uri="{FF2B5EF4-FFF2-40B4-BE49-F238E27FC236}">
                <a16:creationId xmlns:a16="http://schemas.microsoft.com/office/drawing/2014/main" id="{5D7E1005-00B0-47B4-8099-D0438873E9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6963" y="3161681"/>
            <a:ext cx="6732837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r>
              <a:rPr lang="en-ID" sz="1600"/>
              <a:t>. Ut </a:t>
            </a:r>
            <a:r>
              <a:rPr lang="en-ID" sz="1600" err="1"/>
              <a:t>enim</a:t>
            </a:r>
            <a:r>
              <a:rPr lang="en-ID" sz="1600"/>
              <a:t> ad minim </a:t>
            </a:r>
            <a:r>
              <a:rPr lang="en-ID" sz="1600" err="1"/>
              <a:t>veniam</a:t>
            </a:r>
            <a:r>
              <a:rPr lang="en-ID" sz="1600"/>
              <a:t>, </a:t>
            </a:r>
            <a:r>
              <a:rPr lang="en-ID" sz="1600" err="1"/>
              <a:t>quis</a:t>
            </a:r>
            <a:r>
              <a:rPr lang="en-ID" sz="1600"/>
              <a:t> </a:t>
            </a:r>
            <a:r>
              <a:rPr lang="en-ID" sz="1600" err="1"/>
              <a:t>nostrud</a:t>
            </a:r>
            <a:r>
              <a:rPr lang="en-ID" sz="1600"/>
              <a:t> exercitation </a:t>
            </a:r>
            <a:r>
              <a:rPr lang="en-ID" sz="1600" err="1"/>
              <a:t>ullamco</a:t>
            </a:r>
            <a:r>
              <a:rPr lang="en-ID" sz="1600"/>
              <a:t> </a:t>
            </a:r>
            <a:r>
              <a:rPr lang="en-ID" sz="1600" err="1"/>
              <a:t>laboris</a:t>
            </a:r>
            <a:r>
              <a:rPr lang="en-ID" sz="1600"/>
              <a:t> nisi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aliquip</a:t>
            </a:r>
            <a:r>
              <a:rPr lang="en-ID" sz="1600"/>
              <a:t> ex </a:t>
            </a:r>
            <a:r>
              <a:rPr lang="en-ID" sz="1600" err="1"/>
              <a:t>ea</a:t>
            </a:r>
            <a:r>
              <a:rPr lang="en-ID" sz="1600"/>
              <a:t> </a:t>
            </a:r>
            <a:r>
              <a:rPr lang="en-ID" sz="1600" err="1"/>
              <a:t>commodo</a:t>
            </a:r>
            <a:r>
              <a:rPr lang="en-ID" sz="1600"/>
              <a:t> </a:t>
            </a:r>
            <a:r>
              <a:rPr lang="en-ID" sz="1600" err="1"/>
              <a:t>consequat</a:t>
            </a:r>
            <a:r>
              <a:rPr lang="en-ID" sz="1600"/>
              <a:t>. Duis </a:t>
            </a:r>
            <a:r>
              <a:rPr lang="en-ID" sz="1600" err="1"/>
              <a:t>aute</a:t>
            </a:r>
            <a:r>
              <a:rPr lang="en-ID" sz="1600"/>
              <a:t> </a:t>
            </a:r>
            <a:r>
              <a:rPr lang="en-ID" sz="1600" err="1"/>
              <a:t>irure</a:t>
            </a:r>
            <a:r>
              <a:rPr lang="en-ID" sz="1600"/>
              <a:t> </a:t>
            </a:r>
            <a:r>
              <a:rPr lang="en-ID" sz="1600" err="1"/>
              <a:t>dolor</a:t>
            </a:r>
            <a:r>
              <a:rPr lang="en-ID" sz="1600"/>
              <a:t> in </a:t>
            </a:r>
            <a:r>
              <a:rPr lang="en-ID" sz="1600" err="1"/>
              <a:t>reprehenderit</a:t>
            </a:r>
            <a:r>
              <a:rPr lang="en-ID" sz="1600"/>
              <a:t> in </a:t>
            </a:r>
            <a:r>
              <a:rPr lang="en-ID" sz="1600" err="1"/>
              <a:t>voluptate</a:t>
            </a:r>
            <a:r>
              <a:rPr lang="en-ID" sz="1600"/>
              <a:t> </a:t>
            </a:r>
            <a:r>
              <a:rPr lang="en-ID" sz="1600" err="1"/>
              <a:t>velit</a:t>
            </a:r>
            <a:r>
              <a:rPr lang="en-ID" sz="1600"/>
              <a:t> </a:t>
            </a:r>
            <a:r>
              <a:rPr lang="en-ID" sz="1600" err="1"/>
              <a:t>esse</a:t>
            </a:r>
            <a:r>
              <a:rPr lang="en-ID" sz="1600"/>
              <a:t> </a:t>
            </a:r>
            <a:r>
              <a:rPr lang="en-ID" sz="1600" err="1"/>
              <a:t>cillum</a:t>
            </a:r>
            <a:r>
              <a:rPr lang="en-ID" sz="1600"/>
              <a:t> dolore </a:t>
            </a:r>
            <a:r>
              <a:rPr lang="en-ID" sz="1600" err="1"/>
              <a:t>eu</a:t>
            </a:r>
            <a:r>
              <a:rPr lang="en-ID" sz="1600"/>
              <a:t> </a:t>
            </a:r>
            <a:r>
              <a:rPr lang="en-ID" sz="1600" err="1"/>
              <a:t>fugiat</a:t>
            </a:r>
            <a:r>
              <a:rPr lang="en-ID" sz="1600"/>
              <a:t> </a:t>
            </a:r>
            <a:r>
              <a:rPr lang="en-ID" sz="1600" err="1"/>
              <a:t>nulla</a:t>
            </a:r>
            <a:r>
              <a:rPr lang="en-ID" sz="1600"/>
              <a:t> </a:t>
            </a:r>
            <a:r>
              <a:rPr lang="en-ID" sz="1600" err="1"/>
              <a:t>pariatur</a:t>
            </a:r>
            <a:r>
              <a:rPr lang="en-ID" sz="1600"/>
              <a:t>. </a:t>
            </a:r>
            <a:r>
              <a:rPr lang="en-ID" sz="1600" err="1"/>
              <a:t>Excepteur</a:t>
            </a:r>
            <a:r>
              <a:rPr lang="en-ID" sz="1600"/>
              <a:t> </a:t>
            </a:r>
            <a:r>
              <a:rPr lang="en-ID" sz="1600" err="1"/>
              <a:t>sint</a:t>
            </a:r>
            <a:r>
              <a:rPr lang="en-ID" sz="1600"/>
              <a:t> </a:t>
            </a:r>
            <a:r>
              <a:rPr lang="en-ID" sz="1600" err="1"/>
              <a:t>occaecat</a:t>
            </a:r>
            <a:r>
              <a:rPr lang="en-ID" sz="1600"/>
              <a:t> </a:t>
            </a:r>
            <a:r>
              <a:rPr lang="en-ID" sz="1600" err="1"/>
              <a:t>cupidatat</a:t>
            </a:r>
            <a:r>
              <a:rPr lang="en-ID" sz="1600"/>
              <a:t> non </a:t>
            </a:r>
            <a:r>
              <a:rPr lang="en-ID" sz="1600" err="1"/>
              <a:t>proident</a:t>
            </a:r>
            <a:r>
              <a:rPr lang="en-ID" sz="1600"/>
              <a:t>, sunt in culpa qui </a:t>
            </a:r>
            <a:r>
              <a:rPr lang="en-ID" sz="1600" err="1"/>
              <a:t>officia</a:t>
            </a:r>
            <a:r>
              <a:rPr lang="en-ID" sz="1600"/>
              <a:t> </a:t>
            </a:r>
            <a:r>
              <a:rPr lang="en-ID" sz="1600" err="1"/>
              <a:t>deserunt</a:t>
            </a:r>
            <a:r>
              <a:rPr lang="en-ID" sz="1600"/>
              <a:t> </a:t>
            </a:r>
            <a:r>
              <a:rPr lang="en-ID" sz="1600" err="1"/>
              <a:t>mollit</a:t>
            </a:r>
            <a:r>
              <a:rPr lang="en-ID" sz="1600"/>
              <a:t> </a:t>
            </a:r>
            <a:r>
              <a:rPr lang="en-ID" sz="1600" err="1"/>
              <a:t>anim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6497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86007FB-76DE-4F5B-B139-2F62D3AED124}"/>
              </a:ext>
            </a:extLst>
          </p:cNvPr>
          <p:cNvGrpSpPr/>
          <p:nvPr/>
        </p:nvGrpSpPr>
        <p:grpSpPr>
          <a:xfrm>
            <a:off x="1" y="4160522"/>
            <a:ext cx="6809740" cy="2697479"/>
            <a:chOff x="0" y="3120391"/>
            <a:chExt cx="5107305" cy="202310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4FBB64D-43BA-4E2E-BDFD-05EFA09755D4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17CD8F-2BDA-44E4-A4B6-3FBE6E02786E}"/>
                </a:ext>
              </a:extLst>
            </p:cNvPr>
            <p:cNvSpPr/>
            <p:nvPr/>
          </p:nvSpPr>
          <p:spPr>
            <a:xfrm>
              <a:off x="0" y="3587116"/>
              <a:ext cx="4853940" cy="1556384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CFD4D2E-0F12-44A1-A5C0-4277D590B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41" y="992094"/>
            <a:ext cx="4603251" cy="11489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lang="en-US" sz="3733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3733">
                <a:latin typeface="+mj-lt"/>
              </a:rPr>
              <a:t>Insert title here</a:t>
            </a:r>
            <a:br>
              <a:rPr lang="en-US" sz="3733">
                <a:latin typeface="+mj-lt"/>
              </a:rPr>
            </a:br>
            <a:r>
              <a:rPr lang="en-US" sz="3733">
                <a:latin typeface="+mj-lt"/>
              </a:rPr>
              <a:t>in a two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E35F5D-C5A6-470E-8F29-6CC710F2ECA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78642" y="3318567"/>
            <a:ext cx="3932237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F0418F-9A27-45B0-8286-35DB9CCEAA6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78642" y="2906945"/>
            <a:ext cx="3932237" cy="258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67" b="1" kern="1200" spc="4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D" sz="1867" b="1" spc="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PRESENTER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2ED9EF-AF63-49D7-A25C-6A191BDFB58A}"/>
              </a:ext>
            </a:extLst>
          </p:cNvPr>
          <p:cNvGrpSpPr/>
          <p:nvPr/>
        </p:nvGrpSpPr>
        <p:grpSpPr>
          <a:xfrm rot="10800000">
            <a:off x="5382261" y="1"/>
            <a:ext cx="6809740" cy="2697479"/>
            <a:chOff x="0" y="3120391"/>
            <a:chExt cx="5107305" cy="202310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DB1EDE-7213-460D-B75B-47348BBA8F09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F07350-473C-4BD6-A91C-405E2EEFDFA7}"/>
                </a:ext>
              </a:extLst>
            </p:cNvPr>
            <p:cNvSpPr/>
            <p:nvPr/>
          </p:nvSpPr>
          <p:spPr>
            <a:xfrm>
              <a:off x="0" y="3587116"/>
              <a:ext cx="4853940" cy="1556384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74AD83EF-1662-C840-9F7D-AB8F07B11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642" y="6075523"/>
            <a:ext cx="4279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97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A7379C-1B81-4B25-8419-EBD63DEA9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2114341"/>
            <a:ext cx="40836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1 Testimonial</a:t>
            </a:r>
          </a:p>
        </p:txBody>
      </p:sp>
      <p:sp>
        <p:nvSpPr>
          <p:cNvPr id="13" name="Text Placeholder 47">
            <a:extLst>
              <a:ext uri="{FF2B5EF4-FFF2-40B4-BE49-F238E27FC236}">
                <a16:creationId xmlns:a16="http://schemas.microsoft.com/office/drawing/2014/main" id="{E3E2AD9F-9527-42B5-8541-93FC03F1D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7139" y="2114342"/>
            <a:ext cx="3858261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r>
              <a:rPr lang="en-ID" sz="1600"/>
              <a:t>. Ut </a:t>
            </a:r>
            <a:r>
              <a:rPr lang="en-ID" sz="1600" err="1"/>
              <a:t>enim</a:t>
            </a:r>
            <a:r>
              <a:rPr lang="en-ID" sz="1600"/>
              <a:t> ad minim </a:t>
            </a:r>
            <a:r>
              <a:rPr lang="en-ID" sz="1600" err="1"/>
              <a:t>veniam</a:t>
            </a:r>
            <a:r>
              <a:rPr lang="en-ID" sz="1600"/>
              <a:t>, </a:t>
            </a:r>
            <a:r>
              <a:rPr lang="en-ID" sz="1600" err="1"/>
              <a:t>quis</a:t>
            </a:r>
            <a:r>
              <a:rPr lang="en-ID" sz="1600"/>
              <a:t> </a:t>
            </a:r>
            <a:r>
              <a:rPr lang="en-ID" sz="1600" err="1"/>
              <a:t>nostrud</a:t>
            </a:r>
            <a:r>
              <a:rPr lang="en-ID" sz="1600"/>
              <a:t> exercitation </a:t>
            </a:r>
            <a:r>
              <a:rPr lang="en-ID" sz="1600" err="1"/>
              <a:t>ullamco</a:t>
            </a:r>
            <a:r>
              <a:rPr lang="en-ID" sz="1600"/>
              <a:t> </a:t>
            </a:r>
            <a:r>
              <a:rPr lang="en-ID" sz="1600" err="1"/>
              <a:t>laboris</a:t>
            </a:r>
            <a:r>
              <a:rPr lang="en-ID" sz="1600"/>
              <a:t> nisi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aliquip</a:t>
            </a:r>
            <a:r>
              <a:rPr lang="en-ID" sz="1600"/>
              <a:t> ex </a:t>
            </a:r>
            <a:r>
              <a:rPr lang="en-ID" sz="1600" err="1"/>
              <a:t>ea</a:t>
            </a:r>
            <a:r>
              <a:rPr lang="en-ID" sz="1600"/>
              <a:t> </a:t>
            </a:r>
            <a:r>
              <a:rPr lang="en-ID" sz="1600" err="1"/>
              <a:t>commodo</a:t>
            </a:r>
            <a:r>
              <a:rPr lang="en-ID" sz="1600"/>
              <a:t> </a:t>
            </a:r>
            <a:r>
              <a:rPr lang="en-ID" sz="1600" err="1"/>
              <a:t>consequat</a:t>
            </a:r>
            <a:r>
              <a:rPr lang="en-ID" sz="1600"/>
              <a:t>. Duis </a:t>
            </a:r>
            <a:r>
              <a:rPr lang="en-ID" sz="1600" err="1"/>
              <a:t>aute</a:t>
            </a:r>
            <a:r>
              <a:rPr lang="en-ID" sz="1600"/>
              <a:t> </a:t>
            </a:r>
            <a:r>
              <a:rPr lang="en-ID" sz="1600" err="1"/>
              <a:t>irure</a:t>
            </a:r>
            <a:r>
              <a:rPr lang="en-ID" sz="1600"/>
              <a:t> </a:t>
            </a:r>
            <a:r>
              <a:rPr lang="en-ID" sz="1600" err="1"/>
              <a:t>dolor</a:t>
            </a:r>
            <a:r>
              <a:rPr lang="en-ID" sz="1600"/>
              <a:t> in </a:t>
            </a:r>
            <a:r>
              <a:rPr lang="en-ID" sz="1600" err="1"/>
              <a:t>reprehenderit</a:t>
            </a:r>
            <a:r>
              <a:rPr lang="en-ID" sz="1600"/>
              <a:t> in </a:t>
            </a:r>
            <a:r>
              <a:rPr lang="en-ID" sz="1600" err="1"/>
              <a:t>voluptate</a:t>
            </a:r>
            <a:r>
              <a:rPr lang="en-ID" sz="1600"/>
              <a:t> </a:t>
            </a:r>
            <a:r>
              <a:rPr lang="en-ID" sz="1600" err="1"/>
              <a:t>velit</a:t>
            </a:r>
            <a:r>
              <a:rPr lang="en-ID" sz="1600"/>
              <a:t> </a:t>
            </a:r>
            <a:r>
              <a:rPr lang="en-ID" sz="1600" err="1"/>
              <a:t>esse</a:t>
            </a:r>
            <a:r>
              <a:rPr lang="en-ID" sz="1600"/>
              <a:t> </a:t>
            </a:r>
            <a:r>
              <a:rPr lang="en-ID" sz="1600" err="1"/>
              <a:t>cillum</a:t>
            </a:r>
            <a:r>
              <a:rPr lang="en-ID" sz="1600"/>
              <a:t> dolore </a:t>
            </a:r>
            <a:r>
              <a:rPr lang="en-ID" sz="1600" err="1"/>
              <a:t>eu</a:t>
            </a:r>
            <a:r>
              <a:rPr lang="en-ID" sz="1600"/>
              <a:t> </a:t>
            </a:r>
            <a:r>
              <a:rPr lang="en-ID" sz="1600" err="1"/>
              <a:t>fugiat</a:t>
            </a:r>
            <a:r>
              <a:rPr lang="en-ID" sz="1600"/>
              <a:t> </a:t>
            </a:r>
            <a:r>
              <a:rPr lang="en-ID" sz="1600" err="1"/>
              <a:t>nulla</a:t>
            </a:r>
            <a:r>
              <a:rPr lang="en-ID" sz="1600"/>
              <a:t> </a:t>
            </a:r>
            <a:r>
              <a:rPr lang="en-ID" sz="1600" err="1"/>
              <a:t>pariatur</a:t>
            </a:r>
            <a:r>
              <a:rPr lang="en-ID" sz="1600"/>
              <a:t>. </a:t>
            </a:r>
            <a:r>
              <a:rPr lang="en-ID" sz="1600" err="1"/>
              <a:t>Excepteur</a:t>
            </a:r>
            <a:r>
              <a:rPr lang="en-ID" sz="1600"/>
              <a:t> </a:t>
            </a:r>
            <a:r>
              <a:rPr lang="en-ID" sz="1600" err="1"/>
              <a:t>sint</a:t>
            </a:r>
            <a:r>
              <a:rPr lang="en-ID" sz="1600"/>
              <a:t> </a:t>
            </a:r>
            <a:r>
              <a:rPr lang="en-ID" sz="1600" err="1"/>
              <a:t>occaecat</a:t>
            </a:r>
            <a:r>
              <a:rPr lang="en-ID" sz="1600"/>
              <a:t> </a:t>
            </a:r>
            <a:r>
              <a:rPr lang="en-ID" sz="1600" err="1"/>
              <a:t>cupidatat</a:t>
            </a:r>
            <a:r>
              <a:rPr lang="en-ID" sz="1600"/>
              <a:t> non </a:t>
            </a:r>
            <a:r>
              <a:rPr lang="en-ID" sz="1600" err="1"/>
              <a:t>proident</a:t>
            </a:r>
            <a:r>
              <a:rPr lang="en-ID" sz="1600"/>
              <a:t>, sunt in culpa qui </a:t>
            </a:r>
            <a:r>
              <a:rPr lang="en-ID" sz="1600" err="1"/>
              <a:t>officia</a:t>
            </a:r>
            <a:r>
              <a:rPr lang="en-ID" sz="1600"/>
              <a:t> </a:t>
            </a:r>
            <a:r>
              <a:rPr lang="en-ID" sz="1600" err="1"/>
              <a:t>deserunt</a:t>
            </a:r>
            <a:r>
              <a:rPr lang="en-ID" sz="1600"/>
              <a:t> </a:t>
            </a:r>
            <a:r>
              <a:rPr lang="en-ID" sz="1600" err="1"/>
              <a:t>mollit</a:t>
            </a:r>
            <a:r>
              <a:rPr lang="en-ID" sz="1600"/>
              <a:t> </a:t>
            </a:r>
            <a:r>
              <a:rPr lang="en-ID" sz="1600" err="1"/>
              <a:t>anim</a:t>
            </a:r>
            <a:endParaRPr lang="en-US" sz="1600"/>
          </a:p>
        </p:txBody>
      </p:sp>
      <p:sp>
        <p:nvSpPr>
          <p:cNvPr id="14" name="Text Placeholder 47">
            <a:extLst>
              <a:ext uri="{FF2B5EF4-FFF2-40B4-BE49-F238E27FC236}">
                <a16:creationId xmlns:a16="http://schemas.microsoft.com/office/drawing/2014/main" id="{648100DB-26C6-4D91-A737-425C65C2F5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7139" y="5199553"/>
            <a:ext cx="3858261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 b="1">
                <a:solidFill>
                  <a:schemeClr val="accent2"/>
                </a:solidFill>
              </a:rPr>
              <a:t>Lorem ipsum</a:t>
            </a:r>
            <a:endParaRPr lang="en-US" sz="1600" b="1">
              <a:solidFill>
                <a:schemeClr val="accent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D7952-5059-9642-B13E-1D39C6833613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E4A904C-3CF5-B643-9B40-2F63A0038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56414D4-741E-5B42-A970-45EA86437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5184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93966D-A043-4CDE-9896-07231035887B}"/>
              </a:ext>
            </a:extLst>
          </p:cNvPr>
          <p:cNvGrpSpPr/>
          <p:nvPr/>
        </p:nvGrpSpPr>
        <p:grpSpPr>
          <a:xfrm>
            <a:off x="6576018" y="1330882"/>
            <a:ext cx="4612953" cy="4753137"/>
            <a:chOff x="4932013" y="998162"/>
            <a:chExt cx="3272189" cy="3371628"/>
          </a:xfrm>
        </p:grpSpPr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CEC21A7D-C570-4737-A2CB-5AD1B1E5C3BF}"/>
                </a:ext>
              </a:extLst>
            </p:cNvPr>
            <p:cNvSpPr/>
            <p:nvPr/>
          </p:nvSpPr>
          <p:spPr>
            <a:xfrm>
              <a:off x="4932013" y="998162"/>
              <a:ext cx="3272189" cy="3089384"/>
            </a:xfrm>
            <a:prstGeom prst="roundRect">
              <a:avLst>
                <a:gd name="adj" fmla="val 2396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82722453-94D6-4831-A7DD-15FDE8D9BB07}"/>
                </a:ext>
              </a:extLst>
            </p:cNvPr>
            <p:cNvSpPr/>
            <p:nvPr/>
          </p:nvSpPr>
          <p:spPr>
            <a:xfrm flipV="1">
              <a:off x="5361763" y="3989967"/>
              <a:ext cx="379823" cy="379823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B77D72-0748-4925-B266-4E10F738DF9C}"/>
              </a:ext>
            </a:extLst>
          </p:cNvPr>
          <p:cNvGrpSpPr/>
          <p:nvPr/>
        </p:nvGrpSpPr>
        <p:grpSpPr>
          <a:xfrm>
            <a:off x="831285" y="2421478"/>
            <a:ext cx="5903257" cy="2723593"/>
            <a:chOff x="4932013" y="998162"/>
            <a:chExt cx="4427443" cy="2042695"/>
          </a:xfrm>
        </p:grpSpPr>
        <p:sp>
          <p:nvSpPr>
            <p:cNvPr id="10" name="Rounded Rectangle 37">
              <a:extLst>
                <a:ext uri="{FF2B5EF4-FFF2-40B4-BE49-F238E27FC236}">
                  <a16:creationId xmlns:a16="http://schemas.microsoft.com/office/drawing/2014/main" id="{875C21A6-FCF3-4BBA-97E9-E47AFAA011AE}"/>
                </a:ext>
              </a:extLst>
            </p:cNvPr>
            <p:cNvSpPr/>
            <p:nvPr/>
          </p:nvSpPr>
          <p:spPr>
            <a:xfrm>
              <a:off x="4932013" y="998162"/>
              <a:ext cx="4427443" cy="1826936"/>
            </a:xfrm>
            <a:prstGeom prst="roundRect">
              <a:avLst>
                <a:gd name="adj" fmla="val 390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D1C9A4D5-5CB1-4DF5-9AA1-40E7F12931E0}"/>
                </a:ext>
              </a:extLst>
            </p:cNvPr>
            <p:cNvSpPr/>
            <p:nvPr/>
          </p:nvSpPr>
          <p:spPr>
            <a:xfrm flipV="1">
              <a:off x="5229233" y="2661034"/>
              <a:ext cx="379823" cy="379823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4E1AAFF0-1769-43E2-BAB5-7AFE565F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0836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2 Testimonials</a:t>
            </a:r>
          </a:p>
        </p:txBody>
      </p:sp>
      <p:sp>
        <p:nvSpPr>
          <p:cNvPr id="22" name="Text Placeholder 47">
            <a:extLst>
              <a:ext uri="{FF2B5EF4-FFF2-40B4-BE49-F238E27FC236}">
                <a16:creationId xmlns:a16="http://schemas.microsoft.com/office/drawing/2014/main" id="{4214FB20-F9FB-4044-8C71-B15C8FA012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4401" y="2709156"/>
            <a:ext cx="5138296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r>
              <a:rPr lang="en-ID" sz="1600"/>
              <a:t>. Ut </a:t>
            </a:r>
            <a:r>
              <a:rPr lang="en-ID" sz="1600" err="1"/>
              <a:t>enim</a:t>
            </a:r>
            <a:r>
              <a:rPr lang="en-ID" sz="1600"/>
              <a:t> ad minim </a:t>
            </a:r>
            <a:r>
              <a:rPr lang="en-ID" sz="1600" err="1"/>
              <a:t>veniam</a:t>
            </a:r>
            <a:r>
              <a:rPr lang="en-ID" sz="1600"/>
              <a:t>, </a:t>
            </a:r>
            <a:r>
              <a:rPr lang="en-ID" sz="1600" err="1"/>
              <a:t>quis</a:t>
            </a:r>
            <a:r>
              <a:rPr lang="en-ID" sz="1600"/>
              <a:t> </a:t>
            </a:r>
            <a:r>
              <a:rPr lang="en-ID" sz="1600" err="1"/>
              <a:t>nostrud</a:t>
            </a:r>
            <a:r>
              <a:rPr lang="en-ID" sz="1600"/>
              <a:t> exercitation </a:t>
            </a:r>
            <a:r>
              <a:rPr lang="en-ID" sz="1600" err="1"/>
              <a:t>ullamco</a:t>
            </a:r>
            <a:r>
              <a:rPr lang="en-ID" sz="1600"/>
              <a:t> </a:t>
            </a:r>
            <a:r>
              <a:rPr lang="en-ID" sz="1600" err="1"/>
              <a:t>laboris</a:t>
            </a:r>
            <a:r>
              <a:rPr lang="en-ID" sz="1600"/>
              <a:t> nisi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aliquip</a:t>
            </a:r>
            <a:r>
              <a:rPr lang="en-ID" sz="1600"/>
              <a:t> ex </a:t>
            </a:r>
            <a:r>
              <a:rPr lang="en-ID" sz="1600" err="1"/>
              <a:t>ea</a:t>
            </a:r>
            <a:r>
              <a:rPr lang="en-ID" sz="1600"/>
              <a:t> </a:t>
            </a:r>
            <a:r>
              <a:rPr lang="en-ID" sz="1600" err="1"/>
              <a:t>commodo</a:t>
            </a:r>
            <a:r>
              <a:rPr lang="en-ID" sz="1600"/>
              <a:t> </a:t>
            </a:r>
            <a:r>
              <a:rPr lang="en-ID" sz="1600" err="1"/>
              <a:t>consequat</a:t>
            </a:r>
            <a:endParaRPr lang="en-US" sz="160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0EA09EB-EC91-459F-8372-98FEDE90A0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3865" y="4327042"/>
            <a:ext cx="2518833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  <a:lvl2pPr marL="609585" indent="0" algn="r">
              <a:buNone/>
              <a:defRPr sz="1600" b="1"/>
            </a:lvl2pPr>
            <a:lvl3pPr marL="1219170" indent="0" algn="r">
              <a:buNone/>
              <a:defRPr sz="1600" b="1"/>
            </a:lvl3pPr>
            <a:lvl4pPr marL="1828754" indent="0" algn="r">
              <a:buNone/>
              <a:defRPr sz="1600" b="1"/>
            </a:lvl4pPr>
            <a:lvl5pPr marL="2438339" indent="0" algn="r">
              <a:buNone/>
              <a:defRPr sz="1600" b="1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9" name="Text Placeholder 47">
            <a:extLst>
              <a:ext uri="{FF2B5EF4-FFF2-40B4-BE49-F238E27FC236}">
                <a16:creationId xmlns:a16="http://schemas.microsoft.com/office/drawing/2014/main" id="{B57D7935-9601-4D12-9BCE-B568F69A94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7039" y="1846030"/>
            <a:ext cx="3632543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 b="0" i="0">
                <a:solidFill>
                  <a:schemeClr val="bg1"/>
                </a:solidFill>
                <a:effectLst/>
              </a:rPr>
              <a:t>Lorem ipsum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dolor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sit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amet</a:t>
            </a:r>
            <a:r>
              <a:rPr lang="en-ID" sz="1600" b="0" i="0">
                <a:solidFill>
                  <a:schemeClr val="bg1"/>
                </a:solidFill>
                <a:effectLst/>
              </a:rPr>
              <a:t>,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consectetur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adipiscing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elit</a:t>
            </a:r>
            <a:r>
              <a:rPr lang="en-ID" sz="1600" b="0" i="0">
                <a:solidFill>
                  <a:schemeClr val="bg1"/>
                </a:solidFill>
                <a:effectLst/>
              </a:rPr>
              <a:t>,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sed</a:t>
            </a:r>
            <a:r>
              <a:rPr lang="en-ID" sz="1600" b="0" i="0">
                <a:solidFill>
                  <a:schemeClr val="bg1"/>
                </a:solidFill>
                <a:effectLst/>
              </a:rPr>
              <a:t> do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eiusmod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tempor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incididunt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ut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labore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et dolore magna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aliqua</a:t>
            </a:r>
            <a:r>
              <a:rPr lang="en-ID" sz="1600" b="0" i="0">
                <a:solidFill>
                  <a:schemeClr val="bg1"/>
                </a:solidFill>
                <a:effectLst/>
              </a:rPr>
              <a:t>. Ut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enim</a:t>
            </a:r>
            <a:r>
              <a:rPr lang="en-ID" sz="1600" b="0" i="0">
                <a:solidFill>
                  <a:schemeClr val="bg1"/>
                </a:solidFill>
                <a:effectLst/>
              </a:rPr>
              <a:t> ad minim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veniam</a:t>
            </a:r>
            <a:r>
              <a:rPr lang="en-ID" sz="1600" b="0" i="0">
                <a:solidFill>
                  <a:schemeClr val="bg1"/>
                </a:solidFill>
                <a:effectLst/>
              </a:rPr>
              <a:t>,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quis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nostrud</a:t>
            </a:r>
            <a:r>
              <a:rPr lang="en-ID" sz="1600" b="0" i="0">
                <a:solidFill>
                  <a:schemeClr val="bg1"/>
                </a:solidFill>
                <a:effectLst/>
              </a:rPr>
              <a:t> exercitation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ullamco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laboris</a:t>
            </a:r>
            <a:r>
              <a:rPr lang="en-ID" sz="1600" b="0" i="0">
                <a:solidFill>
                  <a:schemeClr val="bg1"/>
                </a:solidFill>
                <a:effectLst/>
              </a:rPr>
              <a:t> nisi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ut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aliquip</a:t>
            </a:r>
            <a:r>
              <a:rPr lang="en-ID" sz="1600" b="0" i="0">
                <a:solidFill>
                  <a:schemeClr val="bg1"/>
                </a:solidFill>
                <a:effectLst/>
              </a:rPr>
              <a:t> ex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ea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commodo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consequat</a:t>
            </a:r>
            <a:r>
              <a:rPr lang="en-ID" sz="1600" b="0" i="0">
                <a:solidFill>
                  <a:schemeClr val="bg1"/>
                </a:solidFill>
                <a:effectLst/>
              </a:rPr>
              <a:t>. Duis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aute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irure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dolor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in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reprehenderit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in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voluptate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velit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esse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cillum</a:t>
            </a:r>
            <a:r>
              <a:rPr lang="en-ID" sz="1600" b="0" i="0">
                <a:solidFill>
                  <a:schemeClr val="bg1"/>
                </a:solidFill>
                <a:effectLst/>
              </a:rPr>
              <a:t> dolore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eu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fugiat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nulla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pariatur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F2CD7F41-490B-4A1A-8EDA-1A3A3502BF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34656" y="4811821"/>
            <a:ext cx="2518833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  <a:lvl2pPr marL="609585" indent="0" algn="r">
              <a:buNone/>
              <a:defRPr sz="1600" b="1"/>
            </a:lvl2pPr>
            <a:lvl3pPr marL="1219170" indent="0" algn="r">
              <a:buNone/>
              <a:defRPr sz="1600" b="1"/>
            </a:lvl3pPr>
            <a:lvl4pPr marL="1828754" indent="0" algn="r">
              <a:buNone/>
              <a:defRPr sz="1600" b="1"/>
            </a:lvl4pPr>
            <a:lvl5pPr marL="2438339" indent="0" algn="r">
              <a:buNone/>
              <a:defRPr sz="1600" b="1"/>
            </a:lvl5pPr>
          </a:lstStyle>
          <a:p>
            <a:pPr lvl="0"/>
            <a:r>
              <a:rPr lang="en-US"/>
              <a:t>Lorem ipsum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188F16-D354-5C4F-874F-54530E1CA7C1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93514F0-4788-DD40-B919-B77E85A4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C93938C-63D9-F94A-9A2D-74DD7954F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611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5E6DE-6297-4AD6-A718-13A239EE84C9}"/>
              </a:ext>
            </a:extLst>
          </p:cNvPr>
          <p:cNvGrpSpPr/>
          <p:nvPr/>
        </p:nvGrpSpPr>
        <p:grpSpPr>
          <a:xfrm>
            <a:off x="667807" y="1378499"/>
            <a:ext cx="3745359" cy="3168100"/>
            <a:chOff x="4932014" y="506655"/>
            <a:chExt cx="2809019" cy="2376075"/>
          </a:xfrm>
          <a:solidFill>
            <a:schemeClr val="accent2"/>
          </a:solidFill>
        </p:grpSpPr>
        <p:sp>
          <p:nvSpPr>
            <p:cNvPr id="25" name="Rounded Rectangle 37">
              <a:extLst>
                <a:ext uri="{FF2B5EF4-FFF2-40B4-BE49-F238E27FC236}">
                  <a16:creationId xmlns:a16="http://schemas.microsoft.com/office/drawing/2014/main" id="{C6B770C0-3C70-4298-8FBB-EA3784D941D1}"/>
                </a:ext>
              </a:extLst>
            </p:cNvPr>
            <p:cNvSpPr/>
            <p:nvPr/>
          </p:nvSpPr>
          <p:spPr>
            <a:xfrm>
              <a:off x="4932014" y="506655"/>
              <a:ext cx="2474060" cy="2376075"/>
            </a:xfrm>
            <a:prstGeom prst="roundRect">
              <a:avLst>
                <a:gd name="adj" fmla="val 39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A34948B5-7783-4579-9DB1-3F1A8D71D532}"/>
                </a:ext>
              </a:extLst>
            </p:cNvPr>
            <p:cNvSpPr/>
            <p:nvPr/>
          </p:nvSpPr>
          <p:spPr>
            <a:xfrm flipV="1">
              <a:off x="7361210" y="694928"/>
              <a:ext cx="379823" cy="37982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</p:grp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4BEA9C5C-FB2F-45D5-B085-BAC288DF4B3F}"/>
              </a:ext>
            </a:extLst>
          </p:cNvPr>
          <p:cNvSpPr/>
          <p:nvPr/>
        </p:nvSpPr>
        <p:spPr>
          <a:xfrm>
            <a:off x="6935854" y="1330883"/>
            <a:ext cx="4362919" cy="4119179"/>
          </a:xfrm>
          <a:prstGeom prst="roundRect">
            <a:avLst>
              <a:gd name="adj" fmla="val 239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 sz="240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A431CFE-98FB-4084-9764-ADADE291664A}"/>
              </a:ext>
            </a:extLst>
          </p:cNvPr>
          <p:cNvSpPr/>
          <p:nvPr/>
        </p:nvSpPr>
        <p:spPr>
          <a:xfrm flipV="1">
            <a:off x="7508854" y="5319957"/>
            <a:ext cx="506431" cy="50643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 sz="2400"/>
          </a:p>
        </p:txBody>
      </p:sp>
      <p:sp>
        <p:nvSpPr>
          <p:cNvPr id="34" name="Rounded Rectangle 37">
            <a:extLst>
              <a:ext uri="{FF2B5EF4-FFF2-40B4-BE49-F238E27FC236}">
                <a16:creationId xmlns:a16="http://schemas.microsoft.com/office/drawing/2014/main" id="{8A518C6A-139C-4123-B6C0-FA41726ACB5C}"/>
              </a:ext>
            </a:extLst>
          </p:cNvPr>
          <p:cNvSpPr/>
          <p:nvPr/>
        </p:nvSpPr>
        <p:spPr>
          <a:xfrm>
            <a:off x="1749867" y="3855023"/>
            <a:ext cx="5506964" cy="2217163"/>
          </a:xfrm>
          <a:prstGeom prst="roundRect">
            <a:avLst>
              <a:gd name="adj" fmla="val 390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A9F7641C-D72A-4504-AC6A-076AAF26F8D6}"/>
              </a:ext>
            </a:extLst>
          </p:cNvPr>
          <p:cNvSpPr/>
          <p:nvPr/>
        </p:nvSpPr>
        <p:spPr>
          <a:xfrm flipV="1">
            <a:off x="1989753" y="5970067"/>
            <a:ext cx="506431" cy="50643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E1AAFF0-1769-43E2-BAB5-7AFE565FD8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0836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3 Testimonials</a:t>
            </a:r>
          </a:p>
        </p:txBody>
      </p:sp>
      <p:sp>
        <p:nvSpPr>
          <p:cNvPr id="22" name="Text Placeholder 47">
            <a:extLst>
              <a:ext uri="{FF2B5EF4-FFF2-40B4-BE49-F238E27FC236}">
                <a16:creationId xmlns:a16="http://schemas.microsoft.com/office/drawing/2014/main" id="{4214FB20-F9FB-4044-8C71-B15C8FA012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3484" y="4115242"/>
            <a:ext cx="4802371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r>
              <a:rPr lang="en-ID" sz="1600"/>
              <a:t>. Ut </a:t>
            </a:r>
            <a:r>
              <a:rPr lang="en-ID" sz="1600" err="1"/>
              <a:t>enim</a:t>
            </a:r>
            <a:r>
              <a:rPr lang="en-ID" sz="1600"/>
              <a:t> ad minim </a:t>
            </a:r>
            <a:r>
              <a:rPr lang="en-ID" sz="1600" err="1"/>
              <a:t>veniam</a:t>
            </a:r>
            <a:r>
              <a:rPr lang="en-ID" sz="1600"/>
              <a:t>, </a:t>
            </a:r>
            <a:r>
              <a:rPr lang="en-ID" sz="1600" err="1"/>
              <a:t>quis</a:t>
            </a:r>
            <a:r>
              <a:rPr lang="en-ID" sz="1600"/>
              <a:t> </a:t>
            </a:r>
            <a:r>
              <a:rPr lang="en-ID" sz="1600" err="1"/>
              <a:t>nostrud</a:t>
            </a:r>
            <a:r>
              <a:rPr lang="en-ID" sz="1600"/>
              <a:t> exercitation </a:t>
            </a:r>
            <a:r>
              <a:rPr lang="en-ID" sz="1600" err="1"/>
              <a:t>ullamco</a:t>
            </a:r>
            <a:r>
              <a:rPr lang="en-ID" sz="1600"/>
              <a:t> </a:t>
            </a:r>
            <a:r>
              <a:rPr lang="en-ID" sz="1600" err="1"/>
              <a:t>laboris</a:t>
            </a:r>
            <a:r>
              <a:rPr lang="en-ID" sz="1600"/>
              <a:t> nisi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aliquip</a:t>
            </a:r>
            <a:r>
              <a:rPr lang="en-ID" sz="1600"/>
              <a:t> ex </a:t>
            </a:r>
            <a:r>
              <a:rPr lang="en-ID" sz="1600" err="1"/>
              <a:t>ea</a:t>
            </a:r>
            <a:r>
              <a:rPr lang="en-ID" sz="1600"/>
              <a:t> </a:t>
            </a:r>
            <a:r>
              <a:rPr lang="en-ID" sz="1600" err="1"/>
              <a:t>commodo</a:t>
            </a:r>
            <a:r>
              <a:rPr lang="en-ID" sz="1600"/>
              <a:t> </a:t>
            </a:r>
            <a:r>
              <a:rPr lang="en-ID" sz="1600" err="1"/>
              <a:t>consequat</a:t>
            </a:r>
            <a:endParaRPr lang="en-US" sz="1600"/>
          </a:p>
        </p:txBody>
      </p:sp>
      <p:sp>
        <p:nvSpPr>
          <p:cNvPr id="29" name="Text Placeholder 47">
            <a:extLst>
              <a:ext uri="{FF2B5EF4-FFF2-40B4-BE49-F238E27FC236}">
                <a16:creationId xmlns:a16="http://schemas.microsoft.com/office/drawing/2014/main" id="{B57D7935-9601-4D12-9BCE-B568F69A94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1042" y="1747153"/>
            <a:ext cx="3632543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 b="0" i="0">
                <a:solidFill>
                  <a:schemeClr val="bg1"/>
                </a:solidFill>
                <a:effectLst/>
              </a:rPr>
              <a:t>Lorem ipsum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dolor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sit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amet</a:t>
            </a:r>
            <a:r>
              <a:rPr lang="en-ID" sz="1600" b="0" i="0">
                <a:solidFill>
                  <a:schemeClr val="bg1"/>
                </a:solidFill>
                <a:effectLst/>
              </a:rPr>
              <a:t>,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consectetur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adipiscing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elit</a:t>
            </a:r>
            <a:r>
              <a:rPr lang="en-ID" sz="1600" b="0" i="0">
                <a:solidFill>
                  <a:schemeClr val="bg1"/>
                </a:solidFill>
                <a:effectLst/>
              </a:rPr>
              <a:t>,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sed</a:t>
            </a:r>
            <a:r>
              <a:rPr lang="en-ID" sz="1600" b="0" i="0">
                <a:solidFill>
                  <a:schemeClr val="bg1"/>
                </a:solidFill>
                <a:effectLst/>
              </a:rPr>
              <a:t> do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eiusmod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tempor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incididunt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ut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labore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et dolore magna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aliqua</a:t>
            </a:r>
            <a:r>
              <a:rPr lang="en-ID" sz="1600" b="0" i="0">
                <a:solidFill>
                  <a:schemeClr val="bg1"/>
                </a:solidFill>
                <a:effectLst/>
              </a:rPr>
              <a:t>. Ut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enim</a:t>
            </a:r>
            <a:r>
              <a:rPr lang="en-ID" sz="1600" b="0" i="0">
                <a:solidFill>
                  <a:schemeClr val="bg1"/>
                </a:solidFill>
                <a:effectLst/>
              </a:rPr>
              <a:t> ad minim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veniam</a:t>
            </a:r>
            <a:r>
              <a:rPr lang="en-ID" sz="1600" b="0" i="0">
                <a:solidFill>
                  <a:schemeClr val="bg1"/>
                </a:solidFill>
                <a:effectLst/>
              </a:rPr>
              <a:t>,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quis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nostrud</a:t>
            </a:r>
            <a:r>
              <a:rPr lang="en-ID" sz="1600" b="0" i="0">
                <a:solidFill>
                  <a:schemeClr val="bg1"/>
                </a:solidFill>
                <a:effectLst/>
              </a:rPr>
              <a:t> exercitation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ullamco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laboris</a:t>
            </a:r>
            <a:r>
              <a:rPr lang="en-ID" sz="1600" b="0" i="0">
                <a:solidFill>
                  <a:schemeClr val="bg1"/>
                </a:solidFill>
                <a:effectLst/>
              </a:rPr>
              <a:t> nisi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ut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aliquip</a:t>
            </a:r>
            <a:r>
              <a:rPr lang="en-ID" sz="1600" b="0" i="0">
                <a:solidFill>
                  <a:schemeClr val="bg1"/>
                </a:solidFill>
                <a:effectLst/>
              </a:rPr>
              <a:t> ex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ea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commodo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consequat</a:t>
            </a:r>
            <a:r>
              <a:rPr lang="en-ID" sz="1600" b="0" i="0">
                <a:solidFill>
                  <a:schemeClr val="bg1"/>
                </a:solidFill>
                <a:effectLst/>
              </a:rPr>
              <a:t>. Duis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aute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irure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dolor</a:t>
            </a:r>
            <a:r>
              <a:rPr lang="en-ID" sz="1600" b="0" i="0">
                <a:solidFill>
                  <a:schemeClr val="bg1"/>
                </a:solidFill>
                <a:effectLst/>
              </a:rPr>
              <a:t> in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reprehenderit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in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voluptate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velit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esse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cillum</a:t>
            </a:r>
            <a:r>
              <a:rPr lang="en-ID" sz="1600" b="0" i="0">
                <a:solidFill>
                  <a:schemeClr val="bg1"/>
                </a:solidFill>
                <a:effectLst/>
              </a:rPr>
              <a:t> dolore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eu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fugiat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nulla</a:t>
            </a:r>
            <a:r>
              <a:rPr lang="en-ID" sz="1600" b="0" i="0">
                <a:solidFill>
                  <a:schemeClr val="bg1"/>
                </a:solidFill>
                <a:effectLst/>
              </a:rPr>
              <a:t> </a:t>
            </a:r>
            <a:r>
              <a:rPr lang="en-ID" sz="1600" b="0" i="0" err="1">
                <a:solidFill>
                  <a:schemeClr val="bg1"/>
                </a:solidFill>
                <a:effectLst/>
              </a:rPr>
              <a:t>pariatur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3" name="Text Placeholder 47">
            <a:extLst>
              <a:ext uri="{FF2B5EF4-FFF2-40B4-BE49-F238E27FC236}">
                <a16:creationId xmlns:a16="http://schemas.microsoft.com/office/drawing/2014/main" id="{CE5A7293-AA9D-48E8-9974-3E373A486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2760" y="1678769"/>
            <a:ext cx="2628840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ID" sz="1600"/>
              <a:t>Lorem ipsum </a:t>
            </a:r>
            <a:r>
              <a:rPr lang="en-ID" sz="1600" err="1"/>
              <a:t>dolor</a:t>
            </a:r>
            <a:r>
              <a:rPr lang="en-ID" sz="1600"/>
              <a:t> sit </a:t>
            </a:r>
            <a:r>
              <a:rPr lang="en-ID" sz="1600" err="1"/>
              <a:t>amet</a:t>
            </a:r>
            <a:r>
              <a:rPr lang="en-ID" sz="1600"/>
              <a:t>, </a:t>
            </a:r>
            <a:r>
              <a:rPr lang="en-ID" sz="1600" err="1"/>
              <a:t>consectetur</a:t>
            </a:r>
            <a:r>
              <a:rPr lang="en-ID" sz="1600"/>
              <a:t> </a:t>
            </a:r>
            <a:r>
              <a:rPr lang="en-ID" sz="1600" err="1"/>
              <a:t>adipiscing</a:t>
            </a:r>
            <a:r>
              <a:rPr lang="en-ID" sz="1600"/>
              <a:t> </a:t>
            </a:r>
            <a:r>
              <a:rPr lang="en-ID" sz="1600" err="1"/>
              <a:t>elit</a:t>
            </a:r>
            <a:r>
              <a:rPr lang="en-ID" sz="1600"/>
              <a:t>, </a:t>
            </a:r>
            <a:r>
              <a:rPr lang="en-ID" sz="1600" err="1"/>
              <a:t>sed</a:t>
            </a:r>
            <a:r>
              <a:rPr lang="en-ID" sz="1600"/>
              <a:t> do </a:t>
            </a:r>
            <a:r>
              <a:rPr lang="en-ID" sz="1600" err="1"/>
              <a:t>eiusmod</a:t>
            </a:r>
            <a:r>
              <a:rPr lang="en-ID" sz="1600"/>
              <a:t> </a:t>
            </a:r>
            <a:r>
              <a:rPr lang="en-ID" sz="1600" err="1"/>
              <a:t>tempor</a:t>
            </a:r>
            <a:r>
              <a:rPr lang="en-ID" sz="1600"/>
              <a:t> </a:t>
            </a:r>
            <a:r>
              <a:rPr lang="en-ID" sz="1600" err="1"/>
              <a:t>incididunt</a:t>
            </a:r>
            <a:r>
              <a:rPr lang="en-ID" sz="1600"/>
              <a:t> </a:t>
            </a:r>
            <a:r>
              <a:rPr lang="en-ID" sz="1600" err="1"/>
              <a:t>ut</a:t>
            </a:r>
            <a:r>
              <a:rPr lang="en-ID" sz="1600"/>
              <a:t> </a:t>
            </a:r>
            <a:r>
              <a:rPr lang="en-ID" sz="1600" err="1"/>
              <a:t>labore</a:t>
            </a:r>
            <a:r>
              <a:rPr lang="en-ID" sz="1600"/>
              <a:t> et dolore magna </a:t>
            </a:r>
            <a:r>
              <a:rPr lang="en-ID" sz="1600" err="1"/>
              <a:t>aliqua</a:t>
            </a:r>
            <a:endParaRPr lang="en-US" sz="1600"/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3E464DFF-F036-4FCF-B18E-0FD83FA69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7022" y="5604789"/>
            <a:ext cx="2518833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  <a:lvl2pPr marL="609585" indent="0" algn="r">
              <a:buNone/>
              <a:defRPr sz="1600" b="1"/>
            </a:lvl2pPr>
            <a:lvl3pPr marL="1219170" indent="0" algn="r">
              <a:buNone/>
              <a:defRPr sz="1600" b="1"/>
            </a:lvl3pPr>
            <a:lvl4pPr marL="1828754" indent="0" algn="r">
              <a:buNone/>
              <a:defRPr sz="1600" b="1"/>
            </a:lvl4pPr>
            <a:lvl5pPr marL="2438339" indent="0" algn="r">
              <a:buNone/>
              <a:defRPr sz="1600" b="1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4B9EEE52-E6A1-4056-8611-A714556179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4752" y="4712943"/>
            <a:ext cx="2518833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  <a:lvl2pPr marL="609585" indent="0" algn="r">
              <a:buNone/>
              <a:defRPr sz="1600" b="1"/>
            </a:lvl2pPr>
            <a:lvl3pPr marL="1219170" indent="0" algn="r">
              <a:buNone/>
              <a:defRPr sz="1600" b="1"/>
            </a:lvl3pPr>
            <a:lvl4pPr marL="1828754" indent="0" algn="r">
              <a:buNone/>
              <a:defRPr sz="1600" b="1"/>
            </a:lvl4pPr>
            <a:lvl5pPr marL="2438339" indent="0" algn="r">
              <a:buNone/>
              <a:defRPr sz="1600" b="1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442A4308-D372-4E0C-B3B9-3ED15BED6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761" y="3318201"/>
            <a:ext cx="2628840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  <a:lvl2pPr marL="609585" indent="0" algn="r">
              <a:buNone/>
              <a:defRPr sz="1600" b="1"/>
            </a:lvl2pPr>
            <a:lvl3pPr marL="1219170" indent="0" algn="r">
              <a:buNone/>
              <a:defRPr sz="1600" b="1"/>
            </a:lvl3pPr>
            <a:lvl4pPr marL="1828754" indent="0" algn="r">
              <a:buNone/>
              <a:defRPr sz="1600" b="1"/>
            </a:lvl4pPr>
            <a:lvl5pPr marL="2438339" indent="0" algn="r">
              <a:buNone/>
              <a:defRPr sz="1600" b="1"/>
            </a:lvl5pPr>
          </a:lstStyle>
          <a:p>
            <a:pPr lvl="0"/>
            <a:r>
              <a:rPr lang="en-US"/>
              <a:t>Lorem ipsum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80122C-40CF-0245-B6BC-470D87B78C16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026099D-8660-1049-8FD7-D3CC4176E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6C72278-F90E-544B-AE86-A79018D49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000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C6268E-6CC7-41DC-A2AE-95472EB47FD4}"/>
              </a:ext>
            </a:extLst>
          </p:cNvPr>
          <p:cNvSpPr/>
          <p:nvPr/>
        </p:nvSpPr>
        <p:spPr>
          <a:xfrm>
            <a:off x="3606800" y="1947894"/>
            <a:ext cx="8585200" cy="4310851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 noProof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AD1C80-B5E4-487F-BE44-FE51ADDEB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Question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or quote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F82C1B-5274-4237-ACCD-0CE6AC622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4131" y="2551279"/>
            <a:ext cx="5525373" cy="29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133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sed do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eiusmod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incididunt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dolore magna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Ut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enim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ad minim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veniam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nostrud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exercitation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ullamco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laboris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nisi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aliquip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commodo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consequat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Duis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irure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dolor in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reprehenderit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voluptate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velit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esse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cillum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dolore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fugiat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nulla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pariatur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0825F3-E47A-5347-BB94-7645BCEE6852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95B583F-C4B0-1847-B8CA-BAD562A8F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BF82E04-415A-154B-B4BC-B253F6AA9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643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mage + 1 main stat/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236D9D-EA57-4C4B-AFCD-CB5BF511FD15}"/>
              </a:ext>
            </a:extLst>
          </p:cNvPr>
          <p:cNvSpPr/>
          <p:nvPr/>
        </p:nvSpPr>
        <p:spPr>
          <a:xfrm>
            <a:off x="1208338" y="2921253"/>
            <a:ext cx="10319740" cy="373354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ED769A69-98DB-437F-91E7-C4B7586FB6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869" y="180378"/>
            <a:ext cx="5412512" cy="63884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F439B27-369D-4679-93A6-559843903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638" y="1078967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image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1 main stat/call out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E5E7E0F-2D5D-4FCD-B339-DE9100B4D8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87638" y="3565751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EE0CD-B8A9-4314-A99E-38DE3AF95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7636" y="4151442"/>
            <a:ext cx="4842933" cy="86196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r>
              <a:rPr lang="en-US" sz="1867"/>
              <a:t> </a:t>
            </a:r>
            <a:r>
              <a:rPr lang="en-US" sz="1867" err="1"/>
              <a:t>ut</a:t>
            </a:r>
            <a:r>
              <a:rPr lang="en-US" sz="1867"/>
              <a:t> </a:t>
            </a:r>
            <a:r>
              <a:rPr lang="en-US" sz="1867" err="1"/>
              <a:t>labore</a:t>
            </a:r>
            <a:r>
              <a:rPr lang="en-US" sz="1867"/>
              <a:t> et dolore magna </a:t>
            </a:r>
            <a:r>
              <a:rPr lang="en-US" sz="1867" err="1"/>
              <a:t>aliqua</a:t>
            </a:r>
            <a:endParaRPr lang="en-US" sz="1867"/>
          </a:p>
        </p:txBody>
      </p:sp>
      <p:sp>
        <p:nvSpPr>
          <p:cNvPr id="29" name="Text Placeholder 47">
            <a:extLst>
              <a:ext uri="{FF2B5EF4-FFF2-40B4-BE49-F238E27FC236}">
                <a16:creationId xmlns:a16="http://schemas.microsoft.com/office/drawing/2014/main" id="{A1DB5407-4010-485C-A25B-ADAAD1AAA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7638" y="5581351"/>
            <a:ext cx="4842932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/>
              <a:t>Lorem ipsum dolor sit </a:t>
            </a:r>
            <a:r>
              <a:rPr lang="en-US" sz="1600" err="1"/>
              <a:t>amet</a:t>
            </a:r>
            <a:r>
              <a:rPr lang="en-US" sz="1600"/>
              <a:t>, </a:t>
            </a:r>
            <a:r>
              <a:rPr lang="en-US" sz="1600" err="1"/>
              <a:t>consectetur</a:t>
            </a:r>
            <a:endParaRPr lang="en-US" sz="1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218D83-2420-3549-962E-D224AAA5B731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297CF50-E260-FD4F-9B84-6CDC4CCCE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59E98F4-335E-694E-A314-D2E1362E8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068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mage + 2 main stat/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A331DB-40A5-465E-A2AC-C975B1CA6FF9}"/>
              </a:ext>
            </a:extLst>
          </p:cNvPr>
          <p:cNvSpPr/>
          <p:nvPr/>
        </p:nvSpPr>
        <p:spPr>
          <a:xfrm>
            <a:off x="1208338" y="2921253"/>
            <a:ext cx="10319740" cy="373354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84FFE7DC-E304-4815-AD2E-4684E72A30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284" y="1991363"/>
            <a:ext cx="4123201" cy="466343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0B3E89-B51B-4E47-93E6-590EE185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image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2 main stat/call out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FD02521-F813-40CC-B202-64F16EE3FF01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5325207" y="3644382"/>
            <a:ext cx="2481600" cy="443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err="1"/>
              <a:t>xx,xxx</a:t>
            </a:r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BAF427B-7B21-4E87-9132-21D82BC39338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325207" y="4311595"/>
            <a:ext cx="2481600" cy="12929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endParaRPr lang="en-US" sz="1867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08B621D-8A10-49BC-A637-E14606FA4FA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54955" y="3644382"/>
            <a:ext cx="2481600" cy="443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err="1"/>
              <a:t>xx,xxx</a:t>
            </a:r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25D8C36-904D-435D-8A4B-166F2CDB4284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654955" y="4311595"/>
            <a:ext cx="2481600" cy="12929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endParaRPr lang="en-US" sz="186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4BC64C-DB14-0A44-8980-CDF680984E79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C001D2B-3E73-4C40-887D-04ABF546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5303CC3-D41D-CD46-B8CA-B72133BF2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307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wo statistic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1E03A4E-40F9-425B-9D91-914310D0C02A}"/>
              </a:ext>
            </a:extLst>
          </p:cNvPr>
          <p:cNvSpPr/>
          <p:nvPr/>
        </p:nvSpPr>
        <p:spPr>
          <a:xfrm>
            <a:off x="1208338" y="1859797"/>
            <a:ext cx="10319740" cy="4795004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8E1AE39-7627-4076-8E5E-793AF74413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498725"/>
            <a:ext cx="7699687" cy="4581236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0B3E89-B51B-4E47-93E6-590EE185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84651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+ two statistics and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1BB626A-E937-4E6B-8E58-A2F7A181DFA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159847" y="2474666"/>
            <a:ext cx="2481600" cy="443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err="1"/>
              <a:t>xx,xxx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049D266-8D66-471A-AC73-2BF99A5643A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159847" y="3011116"/>
            <a:ext cx="2481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en-US" sz="1867"/>
              <a:t>Lorem ipsum dolor </a:t>
            </a:r>
            <a:br>
              <a:rPr lang="en-US" sz="1867"/>
            </a:br>
            <a:r>
              <a:rPr lang="en-US" sz="1867"/>
              <a:t>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EA10B74-E029-4CDD-B387-3F8B91B375F6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59847" y="4767914"/>
            <a:ext cx="2481600" cy="443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err="1"/>
              <a:t>xx,xxx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E656996-D871-4576-9FD6-A9DAD75802CB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59847" y="5304364"/>
            <a:ext cx="2481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en-US" sz="1867"/>
              <a:t>Lorem ipsum dolor </a:t>
            </a:r>
            <a:br>
              <a:rPr lang="en-US" sz="1867"/>
            </a:br>
            <a:r>
              <a:rPr lang="en-US" sz="1867"/>
              <a:t>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DC97A-D1DF-2344-ADCB-E125A3F98679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516BF18-5314-F74C-BE3C-937AE6625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BC7FDD9-1876-DA4C-9D2C-383CBDD17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5519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1 main stat/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ED3F93-1372-4E8F-9A94-BFA3B4121EE1}"/>
              </a:ext>
            </a:extLst>
          </p:cNvPr>
          <p:cNvSpPr/>
          <p:nvPr/>
        </p:nvSpPr>
        <p:spPr>
          <a:xfrm>
            <a:off x="1208338" y="2921253"/>
            <a:ext cx="10319740" cy="373354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6951B1-3D6E-43F9-9591-F10235D51E7E}"/>
              </a:ext>
            </a:extLst>
          </p:cNvPr>
          <p:cNvSpPr/>
          <p:nvPr/>
        </p:nvSpPr>
        <p:spPr>
          <a:xfrm>
            <a:off x="831284" y="2657596"/>
            <a:ext cx="2501273" cy="285366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0B3E89-B51B-4E47-93E6-590EE185F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1 main stat/call out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F687191-01EC-4D7F-BED0-92F74354F9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8339" y="4551271"/>
            <a:ext cx="1914795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D4491A8-0DCE-45D2-ADAD-D5E327A020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8338" y="3643653"/>
            <a:ext cx="1880303" cy="77579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867" b="1">
                <a:solidFill>
                  <a:schemeClr val="bg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endParaRPr lang="en-US" sz="1867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18DCA3-C52B-4B17-A632-A4E8718412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4064" y="3782623"/>
            <a:ext cx="4842933" cy="201125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r>
              <a:rPr lang="en-US" sz="1867"/>
              <a:t> </a:t>
            </a:r>
            <a:r>
              <a:rPr lang="en-US" sz="1867" err="1"/>
              <a:t>ut</a:t>
            </a:r>
            <a:r>
              <a:rPr lang="en-US" sz="1867"/>
              <a:t> </a:t>
            </a:r>
            <a:r>
              <a:rPr lang="en-US" sz="1867" err="1"/>
              <a:t>labore</a:t>
            </a:r>
            <a:r>
              <a:rPr lang="en-US" sz="1867"/>
              <a:t> et dolore magna </a:t>
            </a:r>
            <a:r>
              <a:rPr lang="en-US" sz="1867" err="1"/>
              <a:t>aliqua</a:t>
            </a:r>
            <a:endParaRPr lang="en-US" sz="1867"/>
          </a:p>
          <a:p>
            <a:pPr marL="0" indent="0">
              <a:buNone/>
            </a:pPr>
            <a:endParaRPr lang="en-US" sz="1867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r>
              <a:rPr lang="en-US" sz="1867"/>
              <a:t> </a:t>
            </a:r>
            <a:r>
              <a:rPr lang="en-US" sz="1867" err="1"/>
              <a:t>ut</a:t>
            </a:r>
            <a:r>
              <a:rPr lang="en-US" sz="1867"/>
              <a:t> </a:t>
            </a:r>
            <a:r>
              <a:rPr lang="en-US" sz="1867" err="1"/>
              <a:t>labore</a:t>
            </a:r>
            <a:r>
              <a:rPr lang="en-US" sz="1867"/>
              <a:t> et dolore magna </a:t>
            </a:r>
            <a:r>
              <a:rPr lang="en-US" sz="1867" err="1"/>
              <a:t>aliqua</a:t>
            </a:r>
            <a:endParaRPr lang="en-US" sz="1867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92AFF-629F-E644-9F00-4EEA3965114D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F66BE9F-9A17-9346-84CD-BC05FA83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4BC2D81-651E-264F-BDC1-05DD89DFD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8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three statistic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0F760F-5383-4166-8A39-2F6FC179D6CD}"/>
              </a:ext>
            </a:extLst>
          </p:cNvPr>
          <p:cNvGrpSpPr/>
          <p:nvPr/>
        </p:nvGrpSpPr>
        <p:grpSpPr>
          <a:xfrm>
            <a:off x="831283" y="3399113"/>
            <a:ext cx="247315" cy="247315"/>
            <a:chOff x="3985198" y="1643063"/>
            <a:chExt cx="224088" cy="22408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304B6D-B1F0-4D2D-AC5D-69AD46A48533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5B07EE7-2521-4008-AFBC-17FA79C9466A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D819E2-4271-489B-9F47-0EF62C5A1C87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7E7CD3-724F-450C-BFC2-C12D64D7E567}"/>
              </a:ext>
            </a:extLst>
          </p:cNvPr>
          <p:cNvGrpSpPr/>
          <p:nvPr/>
        </p:nvGrpSpPr>
        <p:grpSpPr>
          <a:xfrm>
            <a:off x="831283" y="4450343"/>
            <a:ext cx="247315" cy="247315"/>
            <a:chOff x="3985198" y="1643063"/>
            <a:chExt cx="224088" cy="2240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E607DE-3757-4872-BD34-5D252BE8EF6A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4C7F164-451F-4C4C-AC4C-C889BA6FF047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DFBC04-DF47-4D33-89FB-605BB5D1AAEA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18D938-BF3E-4CD9-9D69-2636A71883D3}"/>
              </a:ext>
            </a:extLst>
          </p:cNvPr>
          <p:cNvGrpSpPr/>
          <p:nvPr/>
        </p:nvGrpSpPr>
        <p:grpSpPr>
          <a:xfrm>
            <a:off x="831283" y="5501573"/>
            <a:ext cx="247315" cy="247315"/>
            <a:chOff x="3985198" y="1643063"/>
            <a:chExt cx="224088" cy="224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D154E4-614B-4D5F-87DF-D092C9050765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0AB26A-CA9C-4E2A-8845-CF5F4949150C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87ED1B3-04F2-40DE-97EE-F2E440A96EC2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565A7F75-43AA-42EB-BC57-2617E986D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575239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three statistics</a:t>
            </a:r>
            <a:br>
              <a:rPr lang="en-US" sz="320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and image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C5BF5AA-D13D-445C-98F9-4AD2F571A7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2255" y="3297783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BC9C117-8540-4AB1-A55F-0C9274450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2255" y="3748775"/>
            <a:ext cx="355900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endParaRPr lang="en-US" sz="1867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D11A17C-5FF7-466F-8B2A-B70C64CB55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3" y="1942698"/>
            <a:ext cx="5164284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 b="1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r>
              <a:rPr lang="en-US" sz="1867"/>
              <a:t> </a:t>
            </a:r>
            <a:r>
              <a:rPr lang="en-US" sz="1867" err="1"/>
              <a:t>ut</a:t>
            </a:r>
            <a:r>
              <a:rPr lang="en-US" sz="1867"/>
              <a:t> </a:t>
            </a:r>
            <a:r>
              <a:rPr lang="en-US" sz="1867" err="1"/>
              <a:t>labore</a:t>
            </a:r>
            <a:r>
              <a:rPr lang="en-US" sz="1867"/>
              <a:t> et dolore magna </a:t>
            </a:r>
            <a:r>
              <a:rPr lang="en-US" sz="1867" err="1"/>
              <a:t>aliqua</a:t>
            </a:r>
            <a:endParaRPr lang="en-US" sz="1867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43967DA-12B2-449E-AAF5-78587407CE2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02255" y="4347507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C42DEC6-94C3-4B1F-8354-671DC4ECF8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2255" y="4798499"/>
            <a:ext cx="355900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endParaRPr lang="en-US" sz="1867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4B8B59B-E283-4590-A874-0EB4B8D0AAE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02255" y="5405249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E95F0EC-D6A1-4F7B-937A-970B2BB081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255" y="5856241"/>
            <a:ext cx="355900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endParaRPr lang="en-US" sz="1867"/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8253E2D7-67DB-494E-88AB-1906DD9854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4699" y="212035"/>
            <a:ext cx="5067300" cy="6433931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61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our statistic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65A7F75-43AA-42EB-BC57-2617E986D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575239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four statistics</a:t>
            </a:r>
            <a:br>
              <a:rPr lang="en-US" sz="320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and image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C18798-EA6E-4532-BFBF-8B4966E3E7A9}"/>
              </a:ext>
            </a:extLst>
          </p:cNvPr>
          <p:cNvGrpSpPr/>
          <p:nvPr/>
        </p:nvGrpSpPr>
        <p:grpSpPr>
          <a:xfrm>
            <a:off x="7189430" y="2016939"/>
            <a:ext cx="247315" cy="247315"/>
            <a:chOff x="3985198" y="1643063"/>
            <a:chExt cx="224088" cy="22408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123C58B-58E9-48DC-8786-E49678882343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5CB2158-F55E-40EA-BB28-7DB26D182D5E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7896741-F8AE-44D6-BE78-CF001CE5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Picture Placeholder 13">
            <a:extLst>
              <a:ext uri="{FF2B5EF4-FFF2-40B4-BE49-F238E27FC236}">
                <a16:creationId xmlns:a16="http://schemas.microsoft.com/office/drawing/2014/main" id="{582DCA0E-124C-43AB-8FD1-58A183F84C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284" y="1753112"/>
            <a:ext cx="5980792" cy="4911848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9D62347-585B-4D80-9BB0-6CE14831CB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21363" y="1942183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44DD86A9-7060-4AEE-B071-6083A06D23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363" y="2393175"/>
            <a:ext cx="355900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endParaRPr lang="en-US" sz="1867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87C2AE2-A9A7-464A-8169-212243A84E64}"/>
              </a:ext>
            </a:extLst>
          </p:cNvPr>
          <p:cNvGrpSpPr/>
          <p:nvPr/>
        </p:nvGrpSpPr>
        <p:grpSpPr>
          <a:xfrm>
            <a:off x="7189430" y="3120533"/>
            <a:ext cx="247315" cy="247315"/>
            <a:chOff x="3985198" y="1643063"/>
            <a:chExt cx="224088" cy="224088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CB1B83C-8916-4928-B4D5-8F9E78AB05F6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B27DBB0-FFC1-4B3D-A998-909782409F57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E15425-4286-4974-BA96-D38079AFCA9C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9EFE52F1-9753-41E4-8757-AB16C0CB248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621363" y="3045777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6A3BF71A-C5E6-4E66-A965-C81E5360C1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1363" y="3496769"/>
            <a:ext cx="355900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endParaRPr lang="en-US" sz="1867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FF131C0-1BC1-4D35-99D4-76C1E03049A9}"/>
              </a:ext>
            </a:extLst>
          </p:cNvPr>
          <p:cNvGrpSpPr/>
          <p:nvPr/>
        </p:nvGrpSpPr>
        <p:grpSpPr>
          <a:xfrm>
            <a:off x="7189430" y="4251911"/>
            <a:ext cx="247315" cy="247315"/>
            <a:chOff x="3985198" y="1643063"/>
            <a:chExt cx="224088" cy="224088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A804DE1-912F-40CB-BA7F-B6448A80A3C2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525B6A9-41A1-49FE-B168-B37A3BBAEF1B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CE56E00-6E00-463A-B71B-FFF28EDA2B5F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0C2B5679-07BA-4458-9B5C-905B5B46CDD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621363" y="4177155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68E6E9CE-BF1C-42C2-8B06-A1E67F058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1363" y="4628147"/>
            <a:ext cx="355900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endParaRPr lang="en-US" sz="1867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16C96F1-E35C-440B-8A30-106690EA4644}"/>
              </a:ext>
            </a:extLst>
          </p:cNvPr>
          <p:cNvGrpSpPr/>
          <p:nvPr/>
        </p:nvGrpSpPr>
        <p:grpSpPr>
          <a:xfrm>
            <a:off x="7189430" y="5441153"/>
            <a:ext cx="247315" cy="247315"/>
            <a:chOff x="3985198" y="1643063"/>
            <a:chExt cx="224088" cy="224088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83CF3A8-19A5-4E63-8222-C6638E55D1CA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BC3E0C7-790B-40CA-9F37-8C244279B3D4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2C4A693-403D-4824-B0FE-9F636C425F9F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39CF6B53-7CAA-43BD-9167-01DCB82E9B9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621363" y="5366397"/>
            <a:ext cx="207950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111" name="Text Placeholder 3">
            <a:extLst>
              <a:ext uri="{FF2B5EF4-FFF2-40B4-BE49-F238E27FC236}">
                <a16:creationId xmlns:a16="http://schemas.microsoft.com/office/drawing/2014/main" id="{D22C7966-53DA-4F81-99E3-4BBDF670D7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1363" y="5817389"/>
            <a:ext cx="355900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12858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CB51447-2378-F049-8F41-5FC0F7226B6E}"/>
              </a:ext>
            </a:extLst>
          </p:cNvPr>
          <p:cNvGrpSpPr/>
          <p:nvPr/>
        </p:nvGrpSpPr>
        <p:grpSpPr>
          <a:xfrm>
            <a:off x="6263013" y="0"/>
            <a:ext cx="5928987" cy="6858000"/>
            <a:chOff x="4697260" y="0"/>
            <a:chExt cx="4446740" cy="5143500"/>
          </a:xfrm>
          <a:solidFill>
            <a:schemeClr val="accent2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3503CD9-B026-9F4D-80E8-9E190A23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7260" y="3756"/>
              <a:ext cx="4238271" cy="513974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ED44F9-0062-B540-ACBD-296CB13EFC48}"/>
                </a:ext>
              </a:extLst>
            </p:cNvPr>
            <p:cNvSpPr/>
            <p:nvPr/>
          </p:nvSpPr>
          <p:spPr>
            <a:xfrm>
              <a:off x="6889315" y="0"/>
              <a:ext cx="2254685" cy="5143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CFD4D2E-0F12-44A1-A5C0-4277D590B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41" y="992094"/>
            <a:ext cx="4603251" cy="11489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lang="en-US" sz="3733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3733">
                <a:latin typeface="+mj-lt"/>
              </a:rPr>
              <a:t>Insert title here</a:t>
            </a:r>
            <a:br>
              <a:rPr lang="en-US" sz="3733">
                <a:latin typeface="+mj-lt"/>
              </a:rPr>
            </a:br>
            <a:r>
              <a:rPr lang="en-US" sz="3733">
                <a:latin typeface="+mj-lt"/>
              </a:rPr>
              <a:t>in a two line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BF4DEE-C3A8-A342-8F2B-02605AC354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40973" y="5008"/>
            <a:ext cx="5653855" cy="6856216"/>
          </a:xfrm>
          <a:custGeom>
            <a:avLst/>
            <a:gdLst>
              <a:gd name="connsiteX0" fmla="*/ 870663 w 4240391"/>
              <a:gd name="connsiteY0" fmla="*/ 0 h 5142162"/>
              <a:gd name="connsiteX1" fmla="*/ 4240391 w 4240391"/>
              <a:gd name="connsiteY1" fmla="*/ 0 h 5142162"/>
              <a:gd name="connsiteX2" fmla="*/ 4240391 w 4240391"/>
              <a:gd name="connsiteY2" fmla="*/ 5142162 h 5142162"/>
              <a:gd name="connsiteX3" fmla="*/ 870663 w 4240391"/>
              <a:gd name="connsiteY3" fmla="*/ 5142162 h 5142162"/>
              <a:gd name="connsiteX4" fmla="*/ 870663 w 4240391"/>
              <a:gd name="connsiteY4" fmla="*/ 0 h 51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0391" h="5142162">
                <a:moveTo>
                  <a:pt x="870663" y="0"/>
                </a:moveTo>
                <a:lnTo>
                  <a:pt x="4240391" y="0"/>
                </a:lnTo>
                <a:lnTo>
                  <a:pt x="4240391" y="5142162"/>
                </a:lnTo>
                <a:lnTo>
                  <a:pt x="870663" y="5142162"/>
                </a:lnTo>
                <a:cubicBezTo>
                  <a:pt x="-290220" y="3624153"/>
                  <a:pt x="-290220" y="1518009"/>
                  <a:pt x="870663" y="0"/>
                </a:cubicBezTo>
                <a:close/>
              </a:path>
            </a:pathLst>
          </a:custGeom>
        </p:spPr>
        <p:txBody>
          <a:bodyPr wrap="square" tIns="684000" anchor="ctr" anchorCtr="0">
            <a:no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71B58A-D8D0-8144-B28C-EFD9867EFE55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78642" y="2891490"/>
            <a:ext cx="3932237" cy="2585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 b="1" spc="400">
                <a:solidFill>
                  <a:schemeClr val="accent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6491D1-2F11-4F00-AD65-DFF0B1D09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642" y="6075523"/>
            <a:ext cx="4279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two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A6D82B1-32C6-453E-AA39-157B147B6198}"/>
              </a:ext>
            </a:extLst>
          </p:cNvPr>
          <p:cNvSpPr/>
          <p:nvPr/>
        </p:nvSpPr>
        <p:spPr>
          <a:xfrm>
            <a:off x="2" y="-1"/>
            <a:ext cx="4541519" cy="5638796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F60EF8-21DA-43E1-A79B-BF2F96D60997}"/>
              </a:ext>
            </a:extLst>
          </p:cNvPr>
          <p:cNvGrpSpPr/>
          <p:nvPr/>
        </p:nvGrpSpPr>
        <p:grpSpPr>
          <a:xfrm>
            <a:off x="5196567" y="2959881"/>
            <a:ext cx="247315" cy="247315"/>
            <a:chOff x="3985198" y="1643063"/>
            <a:chExt cx="224088" cy="22408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E09216-7BD7-4DEB-A9E7-C18663BA2B8C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B78855-12D5-47EF-A290-30FB6420EEF1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8B87AC-98F1-487B-A3E4-A2E3611FDAD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48D6434-E13F-4663-A81B-3E8618C32A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28500" y="2885125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3631EB-B52F-4E07-BF3F-0901BF79FDC0}"/>
              </a:ext>
            </a:extLst>
          </p:cNvPr>
          <p:cNvGrpSpPr/>
          <p:nvPr/>
        </p:nvGrpSpPr>
        <p:grpSpPr>
          <a:xfrm>
            <a:off x="8602949" y="2959881"/>
            <a:ext cx="247315" cy="247315"/>
            <a:chOff x="3985198" y="1643063"/>
            <a:chExt cx="224088" cy="22408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8D2B332-B7C1-4D8B-8972-67A13DEB186B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25449A8-615B-4A1B-970A-B46EFB6A2116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7C6DD05-291E-4B5F-99FC-76550A6449F8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5BB6D164-3907-4AFF-8ABF-41594B2131B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34882" y="2885125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62" name="Text Placeholder 47">
            <a:extLst>
              <a:ext uri="{FF2B5EF4-FFF2-40B4-BE49-F238E27FC236}">
                <a16:creationId xmlns:a16="http://schemas.microsoft.com/office/drawing/2014/main" id="{1595B148-2893-4708-8FE8-C136B5E9B3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8500" y="3429000"/>
            <a:ext cx="2207401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</a:t>
            </a:r>
            <a:br>
              <a:rPr lang="en-US" sz="1600"/>
            </a:br>
            <a:r>
              <a:rPr lang="en-US" sz="1600"/>
              <a:t>sit </a:t>
            </a:r>
            <a:r>
              <a:rPr lang="en-US" sz="1600" err="1"/>
              <a:t>amet</a:t>
            </a:r>
            <a:r>
              <a:rPr lang="en-US" sz="1600"/>
              <a:t>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 sz="1600"/>
          </a:p>
        </p:txBody>
      </p:sp>
      <p:sp>
        <p:nvSpPr>
          <p:cNvPr id="63" name="Text Placeholder 47">
            <a:extLst>
              <a:ext uri="{FF2B5EF4-FFF2-40B4-BE49-F238E27FC236}">
                <a16:creationId xmlns:a16="http://schemas.microsoft.com/office/drawing/2014/main" id="{3FB068EA-79ED-4B1E-AD2D-56BAA9E74E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34881" y="3429000"/>
            <a:ext cx="2207401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</a:t>
            </a:r>
            <a:br>
              <a:rPr lang="en-US" sz="1600"/>
            </a:br>
            <a:r>
              <a:rPr lang="en-US" sz="1600"/>
              <a:t>sit </a:t>
            </a:r>
            <a:r>
              <a:rPr lang="en-US" sz="1600" err="1"/>
              <a:t>amet</a:t>
            </a:r>
            <a:r>
              <a:rPr lang="en-US" sz="1600"/>
              <a:t>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 sz="160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4BDC87C-19D9-4A01-997E-18D8FE2721D8}"/>
              </a:ext>
            </a:extLst>
          </p:cNvPr>
          <p:cNvGrpSpPr/>
          <p:nvPr/>
        </p:nvGrpSpPr>
        <p:grpSpPr>
          <a:xfrm rot="10800000" flipH="1" flipV="1">
            <a:off x="3" y="4285049"/>
            <a:ext cx="5982405" cy="2369755"/>
            <a:chOff x="0" y="3120391"/>
            <a:chExt cx="5107305" cy="2023110"/>
          </a:xfrm>
        </p:grpSpPr>
        <p:sp>
          <p:nvSpPr>
            <p:cNvPr id="68" name="Freeform: Shape 18">
              <a:extLst>
                <a:ext uri="{FF2B5EF4-FFF2-40B4-BE49-F238E27FC236}">
                  <a16:creationId xmlns:a16="http://schemas.microsoft.com/office/drawing/2014/main" id="{B4B21EA3-FD72-45C0-90C0-8A3A097739D6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69" name="Freeform: Shape 20">
              <a:extLst>
                <a:ext uri="{FF2B5EF4-FFF2-40B4-BE49-F238E27FC236}">
                  <a16:creationId xmlns:a16="http://schemas.microsoft.com/office/drawing/2014/main" id="{D938AA23-50D5-4D58-BA04-980A5DCAC16E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6C679740-D391-49EE-9CD4-F1326D21F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1882458"/>
            <a:ext cx="3507037" cy="98488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</a:t>
            </a:r>
            <a:br>
              <a:rPr lang="en-US" sz="320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two statistics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E30F012-9C57-4281-AD96-BE67368BA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3" y="3273862"/>
            <a:ext cx="3507037" cy="57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6DAE2F-6867-0D4E-876E-AF87D77555E0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EC76731-BA64-2943-A294-F78F3466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E2ED4915-252F-4846-8ED7-856C0E3E5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13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three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A6D82B1-32C6-453E-AA39-157B147B6198}"/>
              </a:ext>
            </a:extLst>
          </p:cNvPr>
          <p:cNvSpPr/>
          <p:nvPr/>
        </p:nvSpPr>
        <p:spPr>
          <a:xfrm>
            <a:off x="2" y="-1"/>
            <a:ext cx="4541519" cy="5638796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F60EF8-21DA-43E1-A79B-BF2F96D60997}"/>
              </a:ext>
            </a:extLst>
          </p:cNvPr>
          <p:cNvGrpSpPr/>
          <p:nvPr/>
        </p:nvGrpSpPr>
        <p:grpSpPr>
          <a:xfrm>
            <a:off x="5842936" y="1749309"/>
            <a:ext cx="247315" cy="247315"/>
            <a:chOff x="3985198" y="1643063"/>
            <a:chExt cx="224088" cy="22408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E09216-7BD7-4DEB-A9E7-C18663BA2B8C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B78855-12D5-47EF-A290-30FB6420EEF1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8B87AC-98F1-487B-A3E4-A2E3611FDAD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48D6434-E13F-4663-A81B-3E8618C32A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74869" y="1674553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62" name="Text Placeholder 47">
            <a:extLst>
              <a:ext uri="{FF2B5EF4-FFF2-40B4-BE49-F238E27FC236}">
                <a16:creationId xmlns:a16="http://schemas.microsoft.com/office/drawing/2014/main" id="{1595B148-2893-4708-8FE8-C136B5E9B3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4868" y="2218429"/>
            <a:ext cx="322176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sit </a:t>
            </a:r>
            <a:r>
              <a:rPr lang="en-US" sz="1600" err="1"/>
              <a:t>amet</a:t>
            </a:r>
            <a:endParaRPr lang="en-US" sz="160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DE6CB5-313A-4CD1-972A-7BDA236914E5}"/>
              </a:ext>
            </a:extLst>
          </p:cNvPr>
          <p:cNvGrpSpPr/>
          <p:nvPr/>
        </p:nvGrpSpPr>
        <p:grpSpPr>
          <a:xfrm>
            <a:off x="5842936" y="3164465"/>
            <a:ext cx="247315" cy="247315"/>
            <a:chOff x="3985198" y="1643063"/>
            <a:chExt cx="224088" cy="22408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FD9DFEF-5787-4FF7-82D3-D93713B4BF04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4CAAA17-6C58-412F-8424-E18E6A3082AA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BAD1452-6969-469E-B206-D4EBBC1D282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4330BFB-FD31-4BCC-9BAD-B6EEC296924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4869" y="3089709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22021D55-28FD-49FB-B8AD-3BB3937F5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4868" y="3633585"/>
            <a:ext cx="322176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sit </a:t>
            </a:r>
            <a:r>
              <a:rPr lang="en-US" sz="1600" err="1"/>
              <a:t>amet</a:t>
            </a:r>
            <a:endParaRPr lang="en-US" sz="16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0BAD1E-6DE7-4150-9EC9-50FCED5D321B}"/>
              </a:ext>
            </a:extLst>
          </p:cNvPr>
          <p:cNvGrpSpPr/>
          <p:nvPr/>
        </p:nvGrpSpPr>
        <p:grpSpPr>
          <a:xfrm>
            <a:off x="5842936" y="4579621"/>
            <a:ext cx="247315" cy="247315"/>
            <a:chOff x="3985198" y="1643063"/>
            <a:chExt cx="224088" cy="22408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654C96F-ECBE-49E8-9606-DE61A0DD6D82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E06D891-D487-411C-B76A-DEA8DAD79473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B88C5DE-2107-412F-95FD-61726EF61EC8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CAFB60D-493C-4842-AEA8-688D9E2F8F1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74869" y="4504865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61" name="Text Placeholder 47">
            <a:extLst>
              <a:ext uri="{FF2B5EF4-FFF2-40B4-BE49-F238E27FC236}">
                <a16:creationId xmlns:a16="http://schemas.microsoft.com/office/drawing/2014/main" id="{F5349FD4-BB7A-4C18-8915-FD48683F0D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868" y="5048741"/>
            <a:ext cx="322176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sit </a:t>
            </a:r>
            <a:r>
              <a:rPr lang="en-US" sz="1600" err="1"/>
              <a:t>amet</a:t>
            </a:r>
            <a:endParaRPr lang="en-US" sz="160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5A7900-8391-4DC7-97F0-417C9ED4E571}"/>
              </a:ext>
            </a:extLst>
          </p:cNvPr>
          <p:cNvGrpSpPr/>
          <p:nvPr/>
        </p:nvGrpSpPr>
        <p:grpSpPr>
          <a:xfrm rot="10800000" flipH="1" flipV="1">
            <a:off x="3" y="4285049"/>
            <a:ext cx="5982405" cy="2369755"/>
            <a:chOff x="0" y="3120391"/>
            <a:chExt cx="5107305" cy="2023110"/>
          </a:xfrm>
        </p:grpSpPr>
        <p:sp>
          <p:nvSpPr>
            <p:cNvPr id="65" name="Freeform: Shape 18">
              <a:extLst>
                <a:ext uri="{FF2B5EF4-FFF2-40B4-BE49-F238E27FC236}">
                  <a16:creationId xmlns:a16="http://schemas.microsoft.com/office/drawing/2014/main" id="{152FB360-0F34-415B-94B3-F5ECD16DB967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66" name="Freeform: Shape 20">
              <a:extLst>
                <a:ext uri="{FF2B5EF4-FFF2-40B4-BE49-F238E27FC236}">
                  <a16:creationId xmlns:a16="http://schemas.microsoft.com/office/drawing/2014/main" id="{3E6CD9D0-6663-415A-B12A-60BF9FEFCB91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D821753C-1565-46CC-8104-64D041593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1882458"/>
            <a:ext cx="3507037" cy="98488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</a:t>
            </a:r>
            <a:br>
              <a:rPr lang="en-US" sz="320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three statistics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7547361-F41E-475F-B83A-EBA2330905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3" y="3273862"/>
            <a:ext cx="3507037" cy="57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F420FF-C38D-1948-9FA2-88F30B7C58DE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21E14929-EAF6-8A48-814A-F65BD5AA1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E4948334-3716-B240-8963-6A22DF288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988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our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A6D82B1-32C6-453E-AA39-157B147B6198}"/>
              </a:ext>
            </a:extLst>
          </p:cNvPr>
          <p:cNvSpPr/>
          <p:nvPr/>
        </p:nvSpPr>
        <p:spPr>
          <a:xfrm>
            <a:off x="2" y="-1"/>
            <a:ext cx="4541519" cy="5638796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E181CA-00FD-4213-B03B-DF7FBC6F1E2C}"/>
              </a:ext>
            </a:extLst>
          </p:cNvPr>
          <p:cNvGrpSpPr/>
          <p:nvPr/>
        </p:nvGrpSpPr>
        <p:grpSpPr>
          <a:xfrm rot="10800000" flipH="1" flipV="1">
            <a:off x="3" y="4285049"/>
            <a:ext cx="5982405" cy="2369755"/>
            <a:chOff x="0" y="3120391"/>
            <a:chExt cx="5107305" cy="2023110"/>
          </a:xfrm>
        </p:grpSpPr>
        <p:sp>
          <p:nvSpPr>
            <p:cNvPr id="24" name="Freeform: Shape 18">
              <a:extLst>
                <a:ext uri="{FF2B5EF4-FFF2-40B4-BE49-F238E27FC236}">
                  <a16:creationId xmlns:a16="http://schemas.microsoft.com/office/drawing/2014/main" id="{E2444A1A-0F7D-4306-B547-ADD4B839A05A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25" name="Freeform: Shape 20">
              <a:extLst>
                <a:ext uri="{FF2B5EF4-FFF2-40B4-BE49-F238E27FC236}">
                  <a16:creationId xmlns:a16="http://schemas.microsoft.com/office/drawing/2014/main" id="{40AD2138-D87D-47A3-A1F5-BBA68BB0ADC7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2FDEFC72-D99D-455D-B997-BE9D7533B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1882458"/>
            <a:ext cx="3507037" cy="98488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</a:t>
            </a:r>
            <a:br>
              <a:rPr lang="en-US" sz="320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four statistics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085CC54-7A0E-44B5-B6BF-EEBD3F3EE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3" y="3273862"/>
            <a:ext cx="3507037" cy="57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F60EF8-21DA-43E1-A79B-BF2F96D60997}"/>
              </a:ext>
            </a:extLst>
          </p:cNvPr>
          <p:cNvGrpSpPr/>
          <p:nvPr/>
        </p:nvGrpSpPr>
        <p:grpSpPr>
          <a:xfrm>
            <a:off x="5842936" y="893697"/>
            <a:ext cx="247315" cy="247315"/>
            <a:chOff x="3985198" y="1643063"/>
            <a:chExt cx="224088" cy="22408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E09216-7BD7-4DEB-A9E7-C18663BA2B8C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B78855-12D5-47EF-A290-30FB6420EEF1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8B87AC-98F1-487B-A3E4-A2E3611FDAD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48D6434-E13F-4663-A81B-3E8618C32A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74869" y="818941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62" name="Text Placeholder 47">
            <a:extLst>
              <a:ext uri="{FF2B5EF4-FFF2-40B4-BE49-F238E27FC236}">
                <a16:creationId xmlns:a16="http://schemas.microsoft.com/office/drawing/2014/main" id="{1595B148-2893-4708-8FE8-C136B5E9B3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4867" y="1362817"/>
            <a:ext cx="4342332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sit </a:t>
            </a:r>
            <a:r>
              <a:rPr lang="en-US" sz="1600" err="1"/>
              <a:t>amet</a:t>
            </a:r>
            <a:endParaRPr lang="en-US" sz="160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DE6CB5-313A-4CD1-972A-7BDA236914E5}"/>
              </a:ext>
            </a:extLst>
          </p:cNvPr>
          <p:cNvGrpSpPr/>
          <p:nvPr/>
        </p:nvGrpSpPr>
        <p:grpSpPr>
          <a:xfrm>
            <a:off x="5842936" y="2308853"/>
            <a:ext cx="247315" cy="247315"/>
            <a:chOff x="3985198" y="1643063"/>
            <a:chExt cx="224088" cy="22408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FD9DFEF-5787-4FF7-82D3-D93713B4BF04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4CAAA17-6C58-412F-8424-E18E6A3082AA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BAD1452-6969-469E-B206-D4EBBC1D282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4330BFB-FD31-4BCC-9BAD-B6EEC296924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4869" y="2234097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22021D55-28FD-49FB-B8AD-3BB3937F5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4867" y="2777973"/>
            <a:ext cx="4342332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sit </a:t>
            </a:r>
            <a:r>
              <a:rPr lang="en-US" sz="1600" err="1"/>
              <a:t>amet</a:t>
            </a:r>
            <a:endParaRPr lang="en-US" sz="16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0BAD1E-6DE7-4150-9EC9-50FCED5D321B}"/>
              </a:ext>
            </a:extLst>
          </p:cNvPr>
          <p:cNvGrpSpPr/>
          <p:nvPr/>
        </p:nvGrpSpPr>
        <p:grpSpPr>
          <a:xfrm>
            <a:off x="5842936" y="3724009"/>
            <a:ext cx="247315" cy="247315"/>
            <a:chOff x="3985198" y="1643063"/>
            <a:chExt cx="224088" cy="22408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654C96F-ECBE-49E8-9606-DE61A0DD6D82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E06D891-D487-411C-B76A-DEA8DAD79473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B88C5DE-2107-412F-95FD-61726EF61EC8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CAFB60D-493C-4842-AEA8-688D9E2F8F1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74869" y="3649253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61" name="Text Placeholder 47">
            <a:extLst>
              <a:ext uri="{FF2B5EF4-FFF2-40B4-BE49-F238E27FC236}">
                <a16:creationId xmlns:a16="http://schemas.microsoft.com/office/drawing/2014/main" id="{F5349FD4-BB7A-4C18-8915-FD48683F0D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867" y="4193129"/>
            <a:ext cx="4342332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sit </a:t>
            </a:r>
            <a:r>
              <a:rPr lang="en-US" sz="1600" err="1"/>
              <a:t>amet</a:t>
            </a:r>
            <a:endParaRPr lang="en-US" sz="16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1B9EB1-8EEC-49BE-AEC6-FA1688A91578}"/>
              </a:ext>
            </a:extLst>
          </p:cNvPr>
          <p:cNvGrpSpPr/>
          <p:nvPr/>
        </p:nvGrpSpPr>
        <p:grpSpPr>
          <a:xfrm>
            <a:off x="5842936" y="5135283"/>
            <a:ext cx="247315" cy="247315"/>
            <a:chOff x="3985198" y="1643063"/>
            <a:chExt cx="224088" cy="22408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AC2126-9357-4D17-B688-D41B8C0078FC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3B9CB82-4B56-45F6-B894-56489A25E941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3AA0FD2-0833-4DD6-B06F-E428D5B9A442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5005F52-E3E0-4550-9894-B50045E8C14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74869" y="5060527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43" name="Text Placeholder 47">
            <a:extLst>
              <a:ext uri="{FF2B5EF4-FFF2-40B4-BE49-F238E27FC236}">
                <a16:creationId xmlns:a16="http://schemas.microsoft.com/office/drawing/2014/main" id="{1A6896B2-3F09-464B-A58E-5977EB9364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4867" y="5604402"/>
            <a:ext cx="4342332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/>
              <a:t>Lorem ipsum dolor sit </a:t>
            </a:r>
            <a:r>
              <a:rPr lang="en-US" sz="1600" err="1"/>
              <a:t>amet</a:t>
            </a:r>
            <a:endParaRPr lang="en-US" sz="16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0E74894-98E2-3B41-B397-13111F11FF6F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01B47CDB-CEAE-3149-88FE-6B1EAE00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490AEDBC-0E63-AB44-9815-217FD88E5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006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two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>
            <a:extLst>
              <a:ext uri="{FF2B5EF4-FFF2-40B4-BE49-F238E27FC236}">
                <a16:creationId xmlns:a16="http://schemas.microsoft.com/office/drawing/2014/main" id="{B2DFD36E-931D-4A38-BC24-CC20CF56A0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432" y="374907"/>
            <a:ext cx="3925273" cy="6083032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27B9BEA0-4E6D-4130-8686-7415C0BF7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537" y="1078967"/>
            <a:ext cx="57429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two points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51513E04-DC33-4F46-9193-57605D63FE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1872292"/>
            <a:ext cx="5742960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r>
              <a:rPr lang="en-US" sz="1867"/>
              <a:t> </a:t>
            </a:r>
            <a:r>
              <a:rPr lang="en-US" sz="1867" err="1"/>
              <a:t>ut</a:t>
            </a:r>
            <a:r>
              <a:rPr lang="en-US" sz="1867"/>
              <a:t> </a:t>
            </a:r>
            <a:r>
              <a:rPr lang="en-US" sz="1867" err="1"/>
              <a:t>labore</a:t>
            </a:r>
            <a:r>
              <a:rPr lang="en-US" sz="1867"/>
              <a:t> et dolore magna </a:t>
            </a:r>
            <a:r>
              <a:rPr lang="en-US" sz="1867" err="1"/>
              <a:t>aliqua</a:t>
            </a:r>
            <a:endParaRPr lang="en-US" sz="1867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91F3C-D418-402D-861A-D2C1439B3D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800" y="4631546"/>
            <a:ext cx="2481600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48356402-A12A-495A-85C3-869BC19B3703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258537" y="4985709"/>
            <a:ext cx="2481600" cy="86196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en-US" sz="1867"/>
              <a:t>Lorem ipsum dolor </a:t>
            </a:r>
            <a:br>
              <a:rPr lang="en-US" sz="1867"/>
            </a:br>
            <a:r>
              <a:rPr lang="en-US" sz="1867"/>
              <a:t>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1D8A5C7-E1BF-4A4B-8562-DD849099A0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9160" y="4631546"/>
            <a:ext cx="2481600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DBB0B8A3-7EEB-4B51-8850-54AF6353D53B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519897" y="4985709"/>
            <a:ext cx="2481600" cy="86196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en-US" sz="1867"/>
              <a:t>Lorem ipsum dolor </a:t>
            </a:r>
            <a:br>
              <a:rPr lang="en-US" sz="1867"/>
            </a:br>
            <a:r>
              <a:rPr lang="en-US" sz="1867"/>
              <a:t>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21398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>
            <a:extLst>
              <a:ext uri="{FF2B5EF4-FFF2-40B4-BE49-F238E27FC236}">
                <a16:creationId xmlns:a16="http://schemas.microsoft.com/office/drawing/2014/main" id="{B2DFD36E-931D-4A38-BC24-CC20CF56A0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6889" y="374907"/>
            <a:ext cx="2293056" cy="6083032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2834DDF-8B2A-4CB4-9676-01116416A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27" y="1882457"/>
            <a:ext cx="303483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three points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D6D2453-155F-4D35-80E4-B67795F925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027" y="3273862"/>
            <a:ext cx="3034831" cy="1436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r>
              <a:rPr lang="en-US" sz="1867"/>
              <a:t> </a:t>
            </a:r>
            <a:r>
              <a:rPr lang="en-US" sz="1867" err="1"/>
              <a:t>ut</a:t>
            </a:r>
            <a:r>
              <a:rPr lang="en-US" sz="1867"/>
              <a:t> </a:t>
            </a:r>
            <a:r>
              <a:rPr lang="en-US" sz="1867" err="1"/>
              <a:t>labore</a:t>
            </a:r>
            <a:r>
              <a:rPr lang="en-US" sz="1867"/>
              <a:t> et dolore magna </a:t>
            </a:r>
            <a:r>
              <a:rPr lang="en-US" sz="1867" err="1"/>
              <a:t>aliqua</a:t>
            </a:r>
            <a:endParaRPr lang="en-US" sz="1867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898E9F7-F60C-43FF-84CE-7C65B12F52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8976" y="915598"/>
            <a:ext cx="3329184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6D5DE1C-2D55-487E-A0F6-58EC07B29D1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348976" y="1269761"/>
            <a:ext cx="3329184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endParaRPr lang="en-US" sz="1867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A303176-362D-40E5-828D-6F861A420A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8976" y="2687038"/>
            <a:ext cx="3329184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D73BB1-1CA3-4886-955F-3F84EFB0B09B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7348976" y="3041201"/>
            <a:ext cx="3329184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endParaRPr lang="en-US" sz="1867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0FBB9D1-96F1-4357-AEBF-ADE31BC252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48976" y="4458478"/>
            <a:ext cx="3329184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98C49C7-9D5D-4618-A10C-6A8BA0C5028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348976" y="4812641"/>
            <a:ext cx="3329184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442171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our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5E4A590-6259-4067-BF8D-218BFEBD3A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430" y="374907"/>
            <a:ext cx="6531132" cy="3162619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1779C3-F6B7-4206-8884-7907CDE3E2C8}"/>
              </a:ext>
            </a:extLst>
          </p:cNvPr>
          <p:cNvGrpSpPr/>
          <p:nvPr/>
        </p:nvGrpSpPr>
        <p:grpSpPr>
          <a:xfrm>
            <a:off x="368431" y="4265244"/>
            <a:ext cx="247315" cy="247315"/>
            <a:chOff x="3985198" y="1643063"/>
            <a:chExt cx="224088" cy="22408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03C9F09-13A2-4B2D-A13B-628E39FD7BB5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3F2C332-3612-43CA-AE96-99DCF84B3CB9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409D88D-37F4-462C-B183-6F2C1CD0F4E9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1027EAA0-09EA-4EEC-832B-369AFC2B48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6792" y="1078967"/>
            <a:ext cx="307574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four points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A7FF12D-15F1-4E7A-8C11-C927CC8860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6792" y="2261321"/>
            <a:ext cx="3485528" cy="1149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r>
              <a:rPr lang="en-US" sz="1867"/>
              <a:t> </a:t>
            </a:r>
            <a:r>
              <a:rPr lang="en-US" sz="1867" err="1"/>
              <a:t>ut</a:t>
            </a:r>
            <a:r>
              <a:rPr lang="en-US" sz="1867"/>
              <a:t> </a:t>
            </a:r>
            <a:r>
              <a:rPr lang="en-US" sz="1867" err="1"/>
              <a:t>labore</a:t>
            </a:r>
            <a:r>
              <a:rPr lang="en-US" sz="1867"/>
              <a:t> et dolore magna </a:t>
            </a:r>
            <a:r>
              <a:rPr lang="en-US" sz="1867" err="1"/>
              <a:t>aliqua</a:t>
            </a:r>
            <a:endParaRPr lang="en-US" sz="1867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1C1683A-E769-4388-B506-3ABD3CA06A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429" y="4714088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3D3E3F50-5CD2-4CCE-9576-5A1468A4D27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68429" y="5068253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F5CAEB5-9619-4ECC-9C81-F990138C213F}"/>
              </a:ext>
            </a:extLst>
          </p:cNvPr>
          <p:cNvGrpSpPr/>
          <p:nvPr/>
        </p:nvGrpSpPr>
        <p:grpSpPr>
          <a:xfrm>
            <a:off x="3385950" y="4265244"/>
            <a:ext cx="247315" cy="247315"/>
            <a:chOff x="3985198" y="1643063"/>
            <a:chExt cx="224088" cy="22408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9AEDC4F-B07E-4BF3-A3F5-E0BC837229FC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E11C805-400B-42D9-8DF4-BCB838669E91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6FF6D90-CB2F-4BBB-AE57-AA777A9CBA0C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E9CB0802-09AE-4A93-B97C-FE4D3E076A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85949" y="4714088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0538816C-2339-4A32-A051-DC68F6F2950E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85949" y="5068253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E2552FD-0D47-456B-9BCF-A693AA83191B}"/>
              </a:ext>
            </a:extLst>
          </p:cNvPr>
          <p:cNvGrpSpPr/>
          <p:nvPr/>
        </p:nvGrpSpPr>
        <p:grpSpPr>
          <a:xfrm>
            <a:off x="6403471" y="4265244"/>
            <a:ext cx="247315" cy="247315"/>
            <a:chOff x="3985198" y="1643063"/>
            <a:chExt cx="224088" cy="22408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DF79D46-C6CC-44F3-8B7A-E688E7D54D77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E60BF81-63E6-4FD9-853C-10537A5A209B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668FB66-CE8E-40BA-9B2D-B69BC93326C0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4E2DFC31-56E3-4CBD-ACF3-C38668870A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3469" y="4714088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40EBDCB9-7DCC-4E74-997C-06C4790B80B5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6403469" y="5068253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47F0527-D756-4516-816A-4606E5C97189}"/>
              </a:ext>
            </a:extLst>
          </p:cNvPr>
          <p:cNvGrpSpPr/>
          <p:nvPr/>
        </p:nvGrpSpPr>
        <p:grpSpPr>
          <a:xfrm>
            <a:off x="9420991" y="4265244"/>
            <a:ext cx="247315" cy="247315"/>
            <a:chOff x="3985198" y="1643063"/>
            <a:chExt cx="224088" cy="22408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129E599-81FA-4459-99E0-3135F963E01B}"/>
                </a:ext>
              </a:extLst>
            </p:cNvPr>
            <p:cNvSpPr/>
            <p:nvPr/>
          </p:nvSpPr>
          <p:spPr>
            <a:xfrm>
              <a:off x="3985198" y="1643063"/>
              <a:ext cx="224088" cy="22408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FA184E1-C3AD-4F6D-9314-CBCC70549100}"/>
                </a:ext>
              </a:extLst>
            </p:cNvPr>
            <p:cNvCxnSpPr>
              <a:cxnSpLocks/>
            </p:cNvCxnSpPr>
            <p:nvPr/>
          </p:nvCxnSpPr>
          <p:spPr>
            <a:xfrm>
              <a:off x="4097242" y="1701107"/>
              <a:ext cx="0" cy="1080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56E4D2C-4E80-4FAC-A78B-F152C968EF28}"/>
                </a:ext>
              </a:extLst>
            </p:cNvPr>
            <p:cNvCxnSpPr>
              <a:cxnSpLocks/>
            </p:cNvCxnSpPr>
            <p:nvPr/>
          </p:nvCxnSpPr>
          <p:spPr>
            <a:xfrm>
              <a:off x="4043242" y="1755107"/>
              <a:ext cx="10800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1AF29D51-C5DA-45F3-9063-D6637C1D9E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20989" y="4714088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EB26ED22-2F60-4C35-9B45-83321CDDC817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9420989" y="5068253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143849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iv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1FC6D67-684D-475E-AC7B-3ECC71A7B3E9}"/>
              </a:ext>
            </a:extLst>
          </p:cNvPr>
          <p:cNvSpPr/>
          <p:nvPr/>
        </p:nvSpPr>
        <p:spPr>
          <a:xfrm>
            <a:off x="2" y="2157055"/>
            <a:ext cx="11755117" cy="4085476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5E59D389-F010-4C6A-8D91-F7FDBD5CA4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22216" y="261566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8AABCAF6-CFFF-42FD-9C94-5B5FC23889C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622216" y="2969831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ED33FD0-BB0D-4038-AD23-510C7E775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611733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five points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11614D53-5E45-449F-9BD1-E40086514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2" y="1260223"/>
            <a:ext cx="6117339" cy="57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endParaRPr lang="en-US" sz="1867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D8A5BD83-C54D-4ACB-87C5-0A3CB6FF7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3" y="261566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5F286051-3A9C-466E-A218-67D33BDE6A77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31283" y="2969831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4415F456-2981-4D6A-B3E1-D309990F9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6749" y="261566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222E926C-80ED-41C5-9E73-A68747A5D65F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726749" y="2969831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9C9A6B1A-4D57-452A-BFAF-037F973BD6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1283" y="4414151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230CA195-2075-43F2-A979-926CE2FA80A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31283" y="4768316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9D4E5BDA-4A5E-4ED0-83D2-9A2A426DA1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6749" y="4414151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08709946-F2D8-48AA-AD72-8FC3AF7016F3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726749" y="4768316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319097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ix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1FC6D67-684D-475E-AC7B-3ECC71A7B3E9}"/>
              </a:ext>
            </a:extLst>
          </p:cNvPr>
          <p:cNvSpPr/>
          <p:nvPr/>
        </p:nvSpPr>
        <p:spPr>
          <a:xfrm>
            <a:off x="2" y="2157055"/>
            <a:ext cx="11755117" cy="4085476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5E59D389-F010-4C6A-8D91-F7FDBD5CA4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22216" y="261566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8AABCAF6-CFFF-42FD-9C94-5B5FC23889C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622216" y="2969831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ED33FD0-BB0D-4038-AD23-510C7E775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611733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six points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11614D53-5E45-449F-9BD1-E40086514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2" y="1260223"/>
            <a:ext cx="6117339" cy="57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r>
              <a:rPr lang="en-US" sz="1867"/>
              <a:t>, sed do </a:t>
            </a:r>
            <a:r>
              <a:rPr lang="en-US" sz="1867" err="1"/>
              <a:t>eiusmod</a:t>
            </a:r>
            <a:r>
              <a:rPr lang="en-US" sz="1867"/>
              <a:t> </a:t>
            </a:r>
            <a:r>
              <a:rPr lang="en-US" sz="1867" err="1"/>
              <a:t>tempor</a:t>
            </a:r>
            <a:r>
              <a:rPr lang="en-US" sz="1867"/>
              <a:t> </a:t>
            </a:r>
            <a:r>
              <a:rPr lang="en-US" sz="1867" err="1"/>
              <a:t>incididunt</a:t>
            </a:r>
            <a:endParaRPr lang="en-US" sz="1867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D8A5BD83-C54D-4ACB-87C5-0A3CB6FF7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3" y="261566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5F286051-3A9C-466E-A218-67D33BDE6A77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31283" y="2969831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4415F456-2981-4D6A-B3E1-D309990F9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26749" y="261566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222E926C-80ED-41C5-9E73-A68747A5D65F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726749" y="2969831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9C9A6B1A-4D57-452A-BFAF-037F973BD6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1283" y="4414151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230CA195-2075-43F2-A979-926CE2FA80A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31283" y="4768316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9D4E5BDA-4A5E-4ED0-83D2-9A2A426DA1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6749" y="4414151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08709946-F2D8-48AA-AD72-8FC3AF7016F3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726749" y="4768316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A36042C-2C6D-4A5C-8F6B-608CE33190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22216" y="4414151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17BC9C-31C0-4627-BAD3-85F346C3D42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622216" y="4768316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7934707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+ Title with six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A3F833B3-2164-4C34-ABBF-9BF762B9031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58221" y="2947310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A09011D6-5E43-408B-AFE3-BC95A53F32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67200" cy="372288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BB4583B-D164-4094-8732-F04EAE4F9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4051366"/>
            <a:ext cx="343591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Title with </a:t>
            </a:r>
            <a:br>
              <a:rPr lang="en-US" sz="3200">
                <a:solidFill>
                  <a:schemeClr val="tx2"/>
                </a:solidFill>
                <a:ea typeface="+mn-ea"/>
                <a:cs typeface="+mn-cs"/>
              </a:rPr>
            </a:br>
            <a:r>
              <a:rPr lang="en-US" sz="3200">
                <a:solidFill>
                  <a:schemeClr val="tx2"/>
                </a:solidFill>
                <a:ea typeface="+mn-ea"/>
                <a:cs typeface="+mn-cs"/>
              </a:rPr>
              <a:t>six points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6CBC968C-473A-4201-BF6C-F540662668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3" y="5278222"/>
            <a:ext cx="3435917" cy="57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453C93D-1E67-4C82-A45F-3A75FEEB74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2628" y="68814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9487D656-D7D1-4AAE-87F5-E8B4579E24B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182628" y="1042312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AA171EC-426F-4223-8316-28E19C2047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58221" y="688147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0BFCCDD-963D-47F3-B9B7-A8AACD36DFDD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21" y="1042312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CD71109-8997-4287-9321-AA46338EA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28" y="2593145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4F518259-EF18-4CF2-ADD9-658147F62E74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182628" y="2947310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97C5473-DF01-4494-BCF9-280EBD6AB3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58221" y="2593145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6C3D525-260F-479F-97F6-C85815CBDE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2628" y="4684432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13D5294A-4F90-43FF-B344-56C28AA8B1AB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182628" y="5038597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CD1AEDBC-DD5E-4BFA-8CA9-ACB2C00D1C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58221" y="4684432"/>
            <a:ext cx="2242691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FE71405C-84BB-4413-B497-3EC0FC00723E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858221" y="5038597"/>
            <a:ext cx="2242691" cy="86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indent="0">
              <a:buNone/>
            </a:pPr>
            <a:r>
              <a:rPr lang="en-US" sz="1867"/>
              <a:t>Lorem ipsum dolor sit </a:t>
            </a:r>
            <a:r>
              <a:rPr lang="en-US" sz="1867" err="1"/>
              <a:t>amet</a:t>
            </a:r>
            <a:r>
              <a:rPr lang="en-US" sz="1867"/>
              <a:t>, </a:t>
            </a:r>
            <a:r>
              <a:rPr lang="en-US" sz="1867" err="1"/>
              <a:t>consectetur</a:t>
            </a:r>
            <a:r>
              <a:rPr lang="en-US" sz="1867"/>
              <a:t> </a:t>
            </a:r>
            <a:r>
              <a:rPr lang="en-US" sz="1867" err="1"/>
              <a:t>adipiscing</a:t>
            </a:r>
            <a:r>
              <a:rPr lang="en-US" sz="1867"/>
              <a:t> </a:t>
            </a:r>
            <a:r>
              <a:rPr lang="en-US" sz="1867" err="1"/>
              <a:t>elit</a:t>
            </a: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872832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24D051-83E7-4742-8813-209C36F369DA}"/>
              </a:ext>
            </a:extLst>
          </p:cNvPr>
          <p:cNvSpPr/>
          <p:nvPr/>
        </p:nvSpPr>
        <p:spPr>
          <a:xfrm>
            <a:off x="698243" y="2022866"/>
            <a:ext cx="3345367" cy="3788655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74EBBE-7C21-4334-9C60-317A2669AF79}"/>
              </a:ext>
            </a:extLst>
          </p:cNvPr>
          <p:cNvSpPr/>
          <p:nvPr/>
        </p:nvSpPr>
        <p:spPr>
          <a:xfrm>
            <a:off x="4423318" y="2022866"/>
            <a:ext cx="3345367" cy="3788655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83877A-D0A1-4B2A-9715-1E8F07CF9751}"/>
              </a:ext>
            </a:extLst>
          </p:cNvPr>
          <p:cNvSpPr/>
          <p:nvPr/>
        </p:nvSpPr>
        <p:spPr>
          <a:xfrm>
            <a:off x="8148391" y="2022866"/>
            <a:ext cx="3345367" cy="3788655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D46E28-55DA-4482-AA0B-3BD08D0FA56E}"/>
              </a:ext>
            </a:extLst>
          </p:cNvPr>
          <p:cNvGrpSpPr/>
          <p:nvPr/>
        </p:nvGrpSpPr>
        <p:grpSpPr>
          <a:xfrm rot="10800000" flipH="1" flipV="1">
            <a:off x="3" y="4686783"/>
            <a:ext cx="4968237" cy="1968021"/>
            <a:chOff x="0" y="3120391"/>
            <a:chExt cx="5107305" cy="2023110"/>
          </a:xfrm>
        </p:grpSpPr>
        <p:sp>
          <p:nvSpPr>
            <p:cNvPr id="37" name="Freeform: Shape 18">
              <a:extLst>
                <a:ext uri="{FF2B5EF4-FFF2-40B4-BE49-F238E27FC236}">
                  <a16:creationId xmlns:a16="http://schemas.microsoft.com/office/drawing/2014/main" id="{6AECF224-DE3E-4BDA-8934-199616C238D7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38" name="Freeform: Shape 20">
              <a:extLst>
                <a:ext uri="{FF2B5EF4-FFF2-40B4-BE49-F238E27FC236}">
                  <a16:creationId xmlns:a16="http://schemas.microsoft.com/office/drawing/2014/main" id="{A3690DE5-5710-4C22-94E3-F453EE09BC6D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4653083-9C72-41B4-80CD-5C64098B8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5399" y="2678248"/>
            <a:ext cx="2671053" cy="32823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3AB86C6-CDB9-4951-B7DA-93213E85C8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0472" y="2678248"/>
            <a:ext cx="2671053" cy="32823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BAB3073-8793-4535-9820-B40FC333E0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5547" y="2678248"/>
            <a:ext cx="2671053" cy="32823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ADBC3A-2C76-4FDD-9420-714C648DE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1" y="598379"/>
            <a:ext cx="693740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 with 3 points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11F2ACF-B0C8-432F-B751-F2AE31057F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2852" y="3123789"/>
            <a:ext cx="2671053" cy="1551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sed do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eiusmod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incididunt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labore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dolore magna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9BD8E99-9A76-4A42-A158-C44A7BCA7D7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7926" y="3123789"/>
            <a:ext cx="2671053" cy="1551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sed do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eiusmod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incididunt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labore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dolore magna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09CDDB6-E3BF-42C7-A4F8-A1034097FD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83000" y="3123789"/>
            <a:ext cx="2671053" cy="1551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sed do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eiusmod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incididunt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labore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dolore magna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aliqua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D16AF1-E092-A743-8E69-0C013E56D779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89ED740-75F4-754A-BFBB-E6D89B54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3684CF1-185C-0543-88AD-AF87749FA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92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FD4D2E-0F12-44A1-A5C0-4277D590B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41" y="719380"/>
            <a:ext cx="4603251" cy="11489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lang="en-US" sz="3733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3733">
                <a:latin typeface="+mj-lt"/>
              </a:rPr>
              <a:t>Insert title here</a:t>
            </a:r>
            <a:br>
              <a:rPr lang="en-US" sz="3733">
                <a:latin typeface="+mj-lt"/>
              </a:rPr>
            </a:br>
            <a:r>
              <a:rPr lang="en-US" sz="3733">
                <a:latin typeface="+mj-lt"/>
              </a:rPr>
              <a:t>in a two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E35F5D-C5A6-470E-8F29-6CC710F2ECA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78642" y="3045853"/>
            <a:ext cx="3932237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F0418F-9A27-45B0-8286-35DB9CCEAA6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78642" y="2634230"/>
            <a:ext cx="3932237" cy="2585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67" b="1" kern="1200" spc="4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D" sz="1867" b="1" spc="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PRESENTER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6D517-3CC5-9348-B9F3-435C078491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5999" cy="6858000"/>
          </a:xfrm>
          <a:prstGeom prst="rect">
            <a:avLst/>
          </a:prstGeom>
        </p:spPr>
        <p:txBody>
          <a:bodyPr wrap="square" tIns="684000" anchor="ctr" anchorCtr="0">
            <a:noAutofit/>
          </a:bodyPr>
          <a:lstStyle>
            <a:lvl1pPr>
              <a:defRPr lang="en-US" sz="2133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76CF1B8-3C2C-1E4B-B093-E90D3454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642" y="6075523"/>
            <a:ext cx="4279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78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24D051-83E7-4742-8813-209C36F369DA}"/>
              </a:ext>
            </a:extLst>
          </p:cNvPr>
          <p:cNvSpPr/>
          <p:nvPr/>
        </p:nvSpPr>
        <p:spPr>
          <a:xfrm>
            <a:off x="698243" y="1809071"/>
            <a:ext cx="3345367" cy="189162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74EBBE-7C21-4334-9C60-317A2669AF79}"/>
              </a:ext>
            </a:extLst>
          </p:cNvPr>
          <p:cNvSpPr/>
          <p:nvPr/>
        </p:nvSpPr>
        <p:spPr>
          <a:xfrm>
            <a:off x="4423318" y="1809071"/>
            <a:ext cx="3345367" cy="189162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83877A-D0A1-4B2A-9715-1E8F07CF9751}"/>
              </a:ext>
            </a:extLst>
          </p:cNvPr>
          <p:cNvSpPr/>
          <p:nvPr/>
        </p:nvSpPr>
        <p:spPr>
          <a:xfrm>
            <a:off x="8148391" y="1809071"/>
            <a:ext cx="3345367" cy="189162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D46E28-55DA-4482-AA0B-3BD08D0FA56E}"/>
              </a:ext>
            </a:extLst>
          </p:cNvPr>
          <p:cNvGrpSpPr/>
          <p:nvPr/>
        </p:nvGrpSpPr>
        <p:grpSpPr>
          <a:xfrm rot="10800000" flipH="1" flipV="1">
            <a:off x="3" y="4686783"/>
            <a:ext cx="4968237" cy="1968021"/>
            <a:chOff x="0" y="3120391"/>
            <a:chExt cx="5107305" cy="2023110"/>
          </a:xfrm>
        </p:grpSpPr>
        <p:sp>
          <p:nvSpPr>
            <p:cNvPr id="37" name="Freeform: Shape 18">
              <a:extLst>
                <a:ext uri="{FF2B5EF4-FFF2-40B4-BE49-F238E27FC236}">
                  <a16:creationId xmlns:a16="http://schemas.microsoft.com/office/drawing/2014/main" id="{6AECF224-DE3E-4BDA-8934-199616C238D7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38" name="Freeform: Shape 20">
              <a:extLst>
                <a:ext uri="{FF2B5EF4-FFF2-40B4-BE49-F238E27FC236}">
                  <a16:creationId xmlns:a16="http://schemas.microsoft.com/office/drawing/2014/main" id="{A3690DE5-5710-4C22-94E3-F453EE09BC6D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AF44DC6-ABD1-4551-92C2-654E9F4FD49F}"/>
              </a:ext>
            </a:extLst>
          </p:cNvPr>
          <p:cNvSpPr/>
          <p:nvPr/>
        </p:nvSpPr>
        <p:spPr>
          <a:xfrm>
            <a:off x="698243" y="4009464"/>
            <a:ext cx="3345367" cy="189162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F23A2E-2CA0-459C-B90C-53876E1A3B49}"/>
              </a:ext>
            </a:extLst>
          </p:cNvPr>
          <p:cNvSpPr/>
          <p:nvPr/>
        </p:nvSpPr>
        <p:spPr>
          <a:xfrm>
            <a:off x="4423318" y="4009464"/>
            <a:ext cx="3345367" cy="189162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D69F41-BBEB-4693-B5B5-D02DA46B1D88}"/>
              </a:ext>
            </a:extLst>
          </p:cNvPr>
          <p:cNvSpPr/>
          <p:nvPr/>
        </p:nvSpPr>
        <p:spPr>
          <a:xfrm>
            <a:off x="8148391" y="4009464"/>
            <a:ext cx="3345367" cy="189162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5478296-AFD9-458E-A809-D84EDF004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1" y="598379"/>
            <a:ext cx="693740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 with 6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F6B69-B363-4D50-95F1-6BDACC1576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2852" y="2472002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840C9C-3CC0-42C6-96B4-4D8D0579BA7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35399" y="2117838"/>
            <a:ext cx="2671053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79A1809-7EE0-4699-A39B-10C15B17182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57925" y="2472002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ADFFD44-6839-442D-87D6-D3599AC5EB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0472" y="2117838"/>
            <a:ext cx="2671053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D7B2AC7-E179-4B42-8167-0D79603C64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83000" y="2472002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937C5FEE-E95B-447B-9542-BD2F86494A7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85547" y="2117838"/>
            <a:ext cx="2671053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878A066-5FBA-4FAF-8B78-09D54FC569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32852" y="4672395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6A31FEE-AB61-4658-80D8-5C1DAB62C7E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57925" y="4672395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8B89FAB-81DF-48B5-83DE-6138C0C3408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83000" y="4672395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781FE563-1777-4F08-B5F7-01DFD7C9BDF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35399" y="4318231"/>
            <a:ext cx="2671053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ED155F02-4540-4220-88A7-269AA42A986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60472" y="4318231"/>
            <a:ext cx="2671053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6AF68846-66AE-42DA-A2AB-EC198887CD1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85547" y="4318231"/>
            <a:ext cx="2671053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E76069-0764-2740-8D05-774D2A608C3C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94DD390-17E8-E940-B43D-637EFA30E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F7A6B996-F9E9-6146-A3ED-12A4E2ECF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866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heading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71D3470C-ED41-448A-834E-785D75D1AE11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3288692" y="1"/>
            <a:ext cx="8903307" cy="6654801"/>
          </a:xfrm>
          <a:prstGeom prst="rect">
            <a:avLst/>
          </a:prstGeo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picture, then send to back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61055B-0F62-4BFD-9E33-753F4716F0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8469" y="5012701"/>
            <a:ext cx="2182304" cy="2872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tx2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984AEE89-5035-4119-8F05-606ABB4BBB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4199" y="5012701"/>
            <a:ext cx="2182304" cy="2872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tx2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0AD23E99-39B3-4CED-8246-2BB83ADC89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29" y="5012701"/>
            <a:ext cx="2182304" cy="2872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tx2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5392559B-EE18-4408-B081-BA668BC17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2172827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Chapter heading+ image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72927-6ACE-D946-AE52-09AADCE46886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F7CCF69-65DA-0641-8AB5-4D2BB8210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F77083C-54E4-3640-AF12-8B265BFB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57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FC33525-F34D-4F7C-A477-3907F33EC3E7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255970" y="1"/>
            <a:ext cx="7936029" cy="6654801"/>
          </a:xfrm>
          <a:prstGeom prst="rect">
            <a:avLst/>
          </a:prstGeo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picture, then send to back</a:t>
            </a:r>
            <a:endParaRPr lang="en-US"/>
          </a:p>
        </p:txBody>
      </p:sp>
      <p:sp>
        <p:nvSpPr>
          <p:cNvPr id="23" name="Rounded Rectangle 43">
            <a:extLst>
              <a:ext uri="{FF2B5EF4-FFF2-40B4-BE49-F238E27FC236}">
                <a16:creationId xmlns:a16="http://schemas.microsoft.com/office/drawing/2014/main" id="{989584ED-99E8-4572-A3F1-04907A32F37D}"/>
              </a:ext>
            </a:extLst>
          </p:cNvPr>
          <p:cNvSpPr/>
          <p:nvPr/>
        </p:nvSpPr>
        <p:spPr>
          <a:xfrm>
            <a:off x="545732" y="-600"/>
            <a:ext cx="1187112" cy="1209200"/>
          </a:xfrm>
          <a:prstGeom prst="round2SameRect">
            <a:avLst>
              <a:gd name="adj1" fmla="val 0"/>
              <a:gd name="adj2" fmla="val 11903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45123-B48E-4D1C-9C7D-B8B927FD2C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284" y="1709020"/>
            <a:ext cx="31920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609585" indent="0">
              <a:buNone/>
              <a:defRPr sz="2400"/>
            </a:lvl2pPr>
            <a:lvl3pPr marL="1219170" indent="0">
              <a:buNone/>
              <a:defRPr sz="2400"/>
            </a:lvl3pPr>
            <a:lvl4pPr marL="1828754" indent="0">
              <a:buNone/>
              <a:defRPr sz="2400"/>
            </a:lvl4pPr>
            <a:lvl5pPr marL="2438339" indent="0">
              <a:buNone/>
              <a:defRPr sz="2400"/>
            </a:lvl5pPr>
          </a:lstStyle>
          <a:p>
            <a:pPr lvl="0"/>
            <a:r>
              <a:rPr lang="en-US" sz="2400">
                <a:solidFill>
                  <a:schemeClr val="tx2"/>
                </a:solidFill>
                <a:latin typeface="+mn-lt"/>
              </a:rPr>
              <a:t>By the end of the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950BE0F6-F720-4527-80D8-A5F0CAF2C7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4" y="2694139"/>
            <a:ext cx="31920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609585" indent="0">
              <a:buNone/>
              <a:defRPr sz="2400"/>
            </a:lvl2pPr>
            <a:lvl3pPr marL="1219170" indent="0">
              <a:buNone/>
              <a:defRPr sz="2400"/>
            </a:lvl3pPr>
            <a:lvl4pPr marL="1828754" indent="0">
              <a:buNone/>
              <a:defRPr sz="2400"/>
            </a:lvl4pPr>
            <a:lvl5pPr marL="2438339" indent="0">
              <a:buNone/>
              <a:defRPr sz="2400"/>
            </a:lvl5pPr>
          </a:lstStyle>
          <a:p>
            <a:r>
              <a:rPr lang="en-US" sz="2400">
                <a:solidFill>
                  <a:schemeClr val="tx2"/>
                </a:solidFill>
                <a:latin typeface="+mn-lt"/>
              </a:rPr>
              <a:t>section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A57EC8E-491B-49E8-A641-38B0DB188F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4" y="2146179"/>
            <a:ext cx="319207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latin typeface="+mj-lt"/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400"/>
            </a:lvl3pPr>
            <a:lvl4pPr marL="1828754" indent="0">
              <a:buNone/>
              <a:defRPr sz="2400"/>
            </a:lvl4pPr>
            <a:lvl5pPr marL="2438339" indent="0">
              <a:buNone/>
              <a:defRPr sz="2400"/>
            </a:lvl5pPr>
          </a:lstStyle>
          <a:p>
            <a:r>
              <a:rPr lang="en-US">
                <a:solidFill>
                  <a:schemeClr val="tx2"/>
                </a:solidFill>
              </a:rPr>
              <a:t>XXXXX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3C0B8-8E26-4018-BE12-33D04FFD8F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1283" y="3889113"/>
            <a:ext cx="3011635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tx1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1281571C-0434-4942-9FD3-33AC1F4F21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65433" y="4326273"/>
            <a:ext cx="3011635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tx1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AFCA4-7E3B-44D5-860C-C2A8ABCCDF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283" y="4243276"/>
            <a:ext cx="3011635" cy="12926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BE34B5A-F3D8-40CA-AA4F-7C04BA9819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5433" y="4824066"/>
            <a:ext cx="3011635" cy="12926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42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device +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ABB5BDB-F347-462B-A7AC-B72C3DB63ADC}"/>
              </a:ext>
            </a:extLst>
          </p:cNvPr>
          <p:cNvSpPr/>
          <p:nvPr/>
        </p:nvSpPr>
        <p:spPr>
          <a:xfrm>
            <a:off x="1" y="2117432"/>
            <a:ext cx="11653521" cy="3978569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ID" sz="2400">
              <a:solidFill>
                <a:schemeClr val="tx1"/>
              </a:solidFill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A858376-D1C7-4FAB-AFC4-AC2BB77264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4" y="2535477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31976F-36D5-49C2-BD71-04E8AF0133D6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31284" y="2889640"/>
            <a:ext cx="2671053" cy="77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DEF6FC2-11C1-489D-822E-ABF07EBBFE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31407" y="2535477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F5155F5-1FBE-468C-9D55-8E35AD8E352E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831407" y="2889640"/>
            <a:ext cx="2671053" cy="77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20FC720-7C6B-4881-BB19-610AEB5672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1284" y="4539693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09B09C0B-3114-483B-931C-AF6BFF8874F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31284" y="4893856"/>
            <a:ext cx="2671053" cy="77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6C9AAF59-9457-4775-9B2F-9C1656AB69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1407" y="4539693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FE58450B-9D87-4830-B88E-0CB138B5AEE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831407" y="4893856"/>
            <a:ext cx="2671053" cy="77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B2411E87-3FE6-4E70-AD27-997F019A3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3673228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device + points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45E2C4E-36B1-4280-A580-36B15153F6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1500" y="812800"/>
            <a:ext cx="2472267" cy="5363632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12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device + main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D46172AE-CA84-4D03-B71E-FBABD068AAA7}"/>
              </a:ext>
            </a:extLst>
          </p:cNvPr>
          <p:cNvSpPr/>
          <p:nvPr/>
        </p:nvSpPr>
        <p:spPr>
          <a:xfrm>
            <a:off x="2407940" y="2495936"/>
            <a:ext cx="3033984" cy="297679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 noProof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9383E3-4CD2-4E3C-90D4-40EBCF778430}"/>
              </a:ext>
            </a:extLst>
          </p:cNvPr>
          <p:cNvGrpSpPr/>
          <p:nvPr/>
        </p:nvGrpSpPr>
        <p:grpSpPr>
          <a:xfrm rot="10800000" flipH="1" flipV="1">
            <a:off x="2" y="3760843"/>
            <a:ext cx="7305749" cy="2893960"/>
            <a:chOff x="0" y="3120391"/>
            <a:chExt cx="5107305" cy="2023110"/>
          </a:xfrm>
        </p:grpSpPr>
        <p:sp>
          <p:nvSpPr>
            <p:cNvPr id="17" name="Freeform: Shape 18">
              <a:extLst>
                <a:ext uri="{FF2B5EF4-FFF2-40B4-BE49-F238E27FC236}">
                  <a16:creationId xmlns:a16="http://schemas.microsoft.com/office/drawing/2014/main" id="{352633A6-4934-465D-A87D-0AFB56827045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B097676A-5459-40E6-B1E3-A18507581470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3673228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device + main call out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26CC681-7EB0-4DE8-970B-5BB948D401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68005" y="2910233"/>
            <a:ext cx="220740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50%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7177FD4-F832-4D5E-87ED-67C0122BF9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2451" y="859818"/>
            <a:ext cx="3983149" cy="5794985"/>
          </a:xfrm>
          <a:custGeom>
            <a:avLst/>
            <a:gdLst>
              <a:gd name="connsiteX0" fmla="*/ 321105 w 2987362"/>
              <a:gd name="connsiteY0" fmla="*/ 0 h 4346239"/>
              <a:gd name="connsiteX1" fmla="*/ 670212 w 2987362"/>
              <a:gd name="connsiteY1" fmla="*/ 0 h 4346239"/>
              <a:gd name="connsiteX2" fmla="*/ 659880 w 2987362"/>
              <a:gd name="connsiteY2" fmla="*/ 51174 h 4346239"/>
              <a:gd name="connsiteX3" fmla="*/ 674755 w 2987362"/>
              <a:gd name="connsiteY3" fmla="*/ 124853 h 4346239"/>
              <a:gd name="connsiteX4" fmla="*/ 849169 w 2987362"/>
              <a:gd name="connsiteY4" fmla="*/ 240462 h 4346239"/>
              <a:gd name="connsiteX5" fmla="*/ 2138194 w 2987362"/>
              <a:gd name="connsiteY5" fmla="*/ 240463 h 4346239"/>
              <a:gd name="connsiteX6" fmla="*/ 2327483 w 2987362"/>
              <a:gd name="connsiteY6" fmla="*/ 51174 h 4346239"/>
              <a:gd name="connsiteX7" fmla="*/ 2327484 w 2987362"/>
              <a:gd name="connsiteY7" fmla="*/ 51174 h 4346239"/>
              <a:gd name="connsiteX8" fmla="*/ 2317152 w 2987362"/>
              <a:gd name="connsiteY8" fmla="*/ 0 h 4346239"/>
              <a:gd name="connsiteX9" fmla="*/ 2666259 w 2987362"/>
              <a:gd name="connsiteY9" fmla="*/ 0 h 4346239"/>
              <a:gd name="connsiteX10" fmla="*/ 2791242 w 2987362"/>
              <a:gd name="connsiteY10" fmla="*/ 25234 h 4346239"/>
              <a:gd name="connsiteX11" fmla="*/ 2987362 w 2987362"/>
              <a:gd name="connsiteY11" fmla="*/ 321110 h 4346239"/>
              <a:gd name="connsiteX12" fmla="*/ 2987362 w 2987362"/>
              <a:gd name="connsiteY12" fmla="*/ 4346239 h 4346239"/>
              <a:gd name="connsiteX13" fmla="*/ 0 w 2987362"/>
              <a:gd name="connsiteY13" fmla="*/ 4346239 h 4346239"/>
              <a:gd name="connsiteX14" fmla="*/ 0 w 2987362"/>
              <a:gd name="connsiteY14" fmla="*/ 321110 h 4346239"/>
              <a:gd name="connsiteX15" fmla="*/ 196122 w 2987362"/>
              <a:gd name="connsiteY15" fmla="*/ 25234 h 434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87362" h="4346239">
                <a:moveTo>
                  <a:pt x="321105" y="0"/>
                </a:moveTo>
                <a:lnTo>
                  <a:pt x="670212" y="0"/>
                </a:lnTo>
                <a:lnTo>
                  <a:pt x="659880" y="51174"/>
                </a:lnTo>
                <a:lnTo>
                  <a:pt x="674755" y="124853"/>
                </a:lnTo>
                <a:cubicBezTo>
                  <a:pt x="703492" y="192792"/>
                  <a:pt x="770763" y="240462"/>
                  <a:pt x="849169" y="240462"/>
                </a:cubicBezTo>
                <a:lnTo>
                  <a:pt x="2138194" y="240463"/>
                </a:lnTo>
                <a:cubicBezTo>
                  <a:pt x="2242735" y="240463"/>
                  <a:pt x="2327483" y="155716"/>
                  <a:pt x="2327483" y="51174"/>
                </a:cubicBezTo>
                <a:lnTo>
                  <a:pt x="2327484" y="51174"/>
                </a:lnTo>
                <a:lnTo>
                  <a:pt x="2317152" y="0"/>
                </a:lnTo>
                <a:lnTo>
                  <a:pt x="2666259" y="0"/>
                </a:lnTo>
                <a:lnTo>
                  <a:pt x="2791242" y="25234"/>
                </a:lnTo>
                <a:cubicBezTo>
                  <a:pt x="2906495" y="73980"/>
                  <a:pt x="2987362" y="188102"/>
                  <a:pt x="2987362" y="321110"/>
                </a:cubicBezTo>
                <a:lnTo>
                  <a:pt x="2987362" y="4346239"/>
                </a:lnTo>
                <a:lnTo>
                  <a:pt x="0" y="4346239"/>
                </a:lnTo>
                <a:lnTo>
                  <a:pt x="0" y="321110"/>
                </a:lnTo>
                <a:cubicBezTo>
                  <a:pt x="0" y="188102"/>
                  <a:pt x="80869" y="73980"/>
                  <a:pt x="196122" y="2523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4DEAC-3515-4C19-A474-811972818F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64165" y="3454108"/>
            <a:ext cx="2211241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03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2460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laptop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A008E0-C084-4700-B669-AA5EE2DFF839}"/>
              </a:ext>
            </a:extLst>
          </p:cNvPr>
          <p:cNvGrpSpPr/>
          <p:nvPr/>
        </p:nvGrpSpPr>
        <p:grpSpPr>
          <a:xfrm rot="10800000" flipH="1" flipV="1">
            <a:off x="1" y="2538682"/>
            <a:ext cx="10391073" cy="4116121"/>
            <a:chOff x="0" y="3120391"/>
            <a:chExt cx="5107305" cy="2023110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534E242C-3317-4F91-9C4B-D9D35B375009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14" name="Freeform: Shape 20">
              <a:extLst>
                <a:ext uri="{FF2B5EF4-FFF2-40B4-BE49-F238E27FC236}">
                  <a16:creationId xmlns:a16="http://schemas.microsoft.com/office/drawing/2014/main" id="{9BAD9E4C-D0FA-4733-909A-F4F0E045E18C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36C59EC8-3FC1-4F81-9154-9CDB4D44BE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35249" y="1027643"/>
            <a:ext cx="8016000" cy="4992000"/>
          </a:xfrm>
          <a:prstGeom prst="rect">
            <a:avLst/>
          </a:prstGeo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31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2460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2 devices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832734-F94C-469E-B2B0-6CBDC20691B7}"/>
              </a:ext>
            </a:extLst>
          </p:cNvPr>
          <p:cNvGrpSpPr/>
          <p:nvPr/>
        </p:nvGrpSpPr>
        <p:grpSpPr>
          <a:xfrm rot="10800000" flipH="1" flipV="1">
            <a:off x="1" y="2538682"/>
            <a:ext cx="10391073" cy="4116121"/>
            <a:chOff x="0" y="3120391"/>
            <a:chExt cx="5107305" cy="2023110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27AFBAE8-BB8E-4F10-A04E-D3687B4DEA01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EF0CB25A-4B86-4BCC-A8BD-2F0EDDB893E5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2AD573D4-4B6E-47D8-9729-3EA3BD98AD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30712" y="1087120"/>
            <a:ext cx="7099233" cy="4460240"/>
          </a:xfrm>
          <a:prstGeom prst="rect">
            <a:avLst/>
          </a:prstGeo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US"/>
              <a:t>Click icon to insert picture then send to back</a:t>
            </a:r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EEB82986-73CD-4B22-8314-332C10E53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26816" y="2023354"/>
            <a:ext cx="1996885" cy="4332284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5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2460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iPad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832734-F94C-469E-B2B0-6CBDC20691B7}"/>
              </a:ext>
            </a:extLst>
          </p:cNvPr>
          <p:cNvGrpSpPr/>
          <p:nvPr/>
        </p:nvGrpSpPr>
        <p:grpSpPr>
          <a:xfrm rot="10800000" flipH="1" flipV="1">
            <a:off x="1" y="2538682"/>
            <a:ext cx="10391073" cy="4116121"/>
            <a:chOff x="0" y="3120391"/>
            <a:chExt cx="5107305" cy="2023110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27AFBAE8-BB8E-4F10-A04E-D3687B4DEA01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EF0CB25A-4B86-4BCC-A8BD-2F0EDDB893E5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361E1E1-EDBD-4A25-886A-E94FFF9EAE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7601" y="680483"/>
            <a:ext cx="7986232" cy="5568000"/>
          </a:xfrm>
          <a:prstGeom prst="roundRect">
            <a:avLst>
              <a:gd name="adj" fmla="val 3845"/>
            </a:avLst>
          </a:prstGeom>
          <a:solidFill>
            <a:schemeClr val="bg1"/>
          </a:solidFill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45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Pad +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0BAD039D-4C34-43DD-82FF-1328C83FA934}"/>
              </a:ext>
            </a:extLst>
          </p:cNvPr>
          <p:cNvSpPr/>
          <p:nvPr/>
        </p:nvSpPr>
        <p:spPr>
          <a:xfrm>
            <a:off x="2286487" y="2459759"/>
            <a:ext cx="9080013" cy="3560043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7EC3A25-1DC1-4612-9DE5-B4942F389E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201" y="550333"/>
            <a:ext cx="4072467" cy="5842001"/>
          </a:xfrm>
          <a:prstGeom prst="roundRect">
            <a:avLst>
              <a:gd name="adj" fmla="val 3273"/>
            </a:avLst>
          </a:prstGeom>
          <a:solidFill>
            <a:schemeClr val="bg1"/>
          </a:solidFill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18C96B6-4D56-4F6D-99BA-0C3633E2E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6183" y="1112319"/>
            <a:ext cx="436103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iPad + points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3BB99E-327F-4455-B241-39021A9622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6183" y="2875865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396F9E-7AF0-4765-B05D-C852371410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46306" y="2875865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0956FD6-5F6E-4729-BBFF-56C761C379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6183" y="4565121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BAE817C-F429-4656-BCF4-B046DF1400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46306" y="4565121"/>
            <a:ext cx="2671053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33" b="1">
                <a:solidFill>
                  <a:schemeClr val="accent2"/>
                </a:solidFill>
                <a:latin typeface="+mn-lt"/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marL="0" indent="0">
              <a:buNone/>
            </a:pPr>
            <a:r>
              <a:rPr lang="en-US" sz="2133" b="1">
                <a:solidFill>
                  <a:schemeClr val="accent2"/>
                </a:solidFill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5F2BD-4BC5-4DCD-B02E-1A758D1ADC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6183" y="3268128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8924E2B-73C5-425A-8080-D400600E1F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43759" y="3268128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9225C90-FB7B-48F2-984F-9F7DBF8FAE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46183" y="4957384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096D31-72F2-4101-9AF8-FCD4798855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43759" y="4957384"/>
            <a:ext cx="2673600" cy="77579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defTabSz="9142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Lorem ipsum dolor sit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amet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consectetur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adipiscing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9393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elit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9393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8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23081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desktop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832734-F94C-469E-B2B0-6CBDC20691B7}"/>
              </a:ext>
            </a:extLst>
          </p:cNvPr>
          <p:cNvGrpSpPr/>
          <p:nvPr/>
        </p:nvGrpSpPr>
        <p:grpSpPr>
          <a:xfrm rot="10800000" flipH="1" flipV="1">
            <a:off x="1" y="2538682"/>
            <a:ext cx="10391073" cy="4116121"/>
            <a:chOff x="0" y="3120391"/>
            <a:chExt cx="5107305" cy="2023110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27AFBAE8-BB8E-4F10-A04E-D3687B4DEA01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EF0CB25A-4B86-4BCC-A8BD-2F0EDDB893E5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361E1E1-EDBD-4A25-886A-E94FFF9EAE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4401" y="889000"/>
            <a:ext cx="8365067" cy="47074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8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CA301-5A7A-40EA-BC02-8A0AEC333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341BC-09B3-4106-A39E-D7071DF9E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77400-68FD-4625-8E5B-7E13C586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2C0-7FE5-4E71-8C00-E3B9FB33382A}" type="datetimeFigureOut">
              <a:rPr lang="en-AU" smtClean="0"/>
              <a:t>29/03/2023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CC91-95D1-47E4-974B-156B417F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2157-1450-4A21-81CD-A0F1A5D5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9AFA2-0DFB-46B7-B6AB-2C51011EC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0539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one 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96063C11-AD7C-4235-BA5A-20C5C9FFBD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15490" y="2"/>
            <a:ext cx="8776511" cy="6654799"/>
          </a:xfrm>
          <a:prstGeom prst="rect">
            <a:avLst/>
          </a:prstGeom>
        </p:spPr>
        <p:txBody>
          <a:bodyPr tIns="648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picture, then send to back</a:t>
            </a:r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230815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one hero image</a:t>
            </a:r>
          </a:p>
        </p:txBody>
      </p:sp>
    </p:spTree>
    <p:extLst>
      <p:ext uri="{BB962C8B-B14F-4D97-AF65-F5344CB8AC3E}">
        <p14:creationId xmlns:p14="http://schemas.microsoft.com/office/powerpoint/2010/main" val="1797379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one hero imag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167A8DA2-7D6F-48FE-9713-8D862B097D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12192000" cy="6857999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picture, then send to back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DD5E718-E5F2-463E-901D-5FEE88D42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656762"/>
            <a:ext cx="446921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one hero image</a:t>
            </a:r>
          </a:p>
        </p:txBody>
      </p:sp>
    </p:spTree>
    <p:extLst>
      <p:ext uri="{BB962C8B-B14F-4D97-AF65-F5344CB8AC3E}">
        <p14:creationId xmlns:p14="http://schemas.microsoft.com/office/powerpoint/2010/main" val="133947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logo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D421238-C9D9-4ACB-9E0E-F0269962D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820359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+ 2 logo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placeholders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5EE1-A29D-48EE-B7F8-40B86DE4B2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1281" y="2832101"/>
            <a:ext cx="3614267" cy="1803400"/>
          </a:xfrm>
          <a:prstGeom prst="rect">
            <a:avLst/>
          </a:prstGeom>
        </p:spPr>
        <p:txBody>
          <a:bodyPr tIns="111600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3263EE-011D-47BF-8E0B-784ACBE261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31981" y="2832101"/>
            <a:ext cx="3614267" cy="1803400"/>
          </a:xfrm>
          <a:prstGeom prst="rect">
            <a:avLst/>
          </a:prstGeom>
        </p:spPr>
        <p:txBody>
          <a:bodyPr tIns="111600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EFD2B7-54AC-8748-A40A-A37842721A1B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E3B6B93-B16B-0F42-A953-3234B49F5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CC78A36-2268-6A48-B96E-1394199BE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899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logo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D421238-C9D9-4ACB-9E0E-F0269962D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820359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+ 3 logo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placeholders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DF30CD-FCA7-4D34-883D-368F00536A4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282" y="2868929"/>
            <a:ext cx="2892565" cy="2320328"/>
          </a:xfrm>
          <a:prstGeom prst="rect">
            <a:avLst/>
          </a:prstGeom>
        </p:spPr>
        <p:txBody>
          <a:bodyPr tIns="126000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22BE73-800B-4767-A7A5-E57154A906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68153" y="2868930"/>
            <a:ext cx="2892569" cy="2320327"/>
          </a:xfrm>
          <a:prstGeom prst="rect">
            <a:avLst/>
          </a:prstGeom>
        </p:spPr>
        <p:txBody>
          <a:bodyPr tIns="126000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0B48FC-0783-42A7-9548-6D8238CDAD7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49716" y="2868930"/>
            <a:ext cx="2892569" cy="2320327"/>
          </a:xfrm>
          <a:prstGeom prst="rect">
            <a:avLst/>
          </a:prstGeom>
        </p:spPr>
        <p:txBody>
          <a:bodyPr tIns="126000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3AE07C-9B2B-B841-8EE7-26F0D3289E65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9EFA25B-B6E5-1844-ABD6-4F4A84A4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ADB71CA-AE7A-9446-9A84-835FA5620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15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4 logo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BB994D-C06A-4828-9197-420A5959E81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1795" y="1848063"/>
            <a:ext cx="2448765" cy="1432384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006025F-256A-4693-97E6-C1FDB2184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1" y="2038562"/>
            <a:ext cx="3863936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+ 4 logo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placeholders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03F1DF-EB3C-4399-86F5-13842657909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16136" y="1848063"/>
            <a:ext cx="2448765" cy="1432384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FACA8F-891E-4F76-94FD-1B853AB3269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81795" y="3961341"/>
            <a:ext cx="2448765" cy="1432384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8C4305-553A-4330-8AE1-7339313ECB4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816136" y="3961341"/>
            <a:ext cx="2448765" cy="1432384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627C59-5B66-CD42-899A-499F4C23EA39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5C2440F-6D41-1E43-A2B9-A6707B7C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B199626-8CD0-0C4E-BF8D-C0D20E5E4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420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5 logo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FFC06EB-782A-4D11-867B-121198CBEA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1795" y="636537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663ABB-C839-4C29-8336-532DF656729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16136" y="636537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242C954-D991-4EF7-9F92-C81FFA63C93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81795" y="2648216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3DF753-4418-4B46-A306-26C0E89840E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816136" y="2648216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D3DF827-7D46-4D12-89D9-270B2805486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81795" y="4659894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7A1A33D-B4C8-435F-B6FA-AAA50B302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1" y="773480"/>
            <a:ext cx="3863936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+ 5 logo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placeholders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EB4FE9-CF7C-9447-A5B4-BF7EB07A25EE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BE53BB2-5A99-D549-B661-80EBCCA09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072F76AF-9E8B-574F-977D-0C38AD7B8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439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6 logo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BEFDABD-C680-41F4-906C-F6A02C3F44A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1795" y="636537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391DEF-9B3C-4053-832C-6BDEAD3DE6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816136" y="636537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74772B4-D3F1-473B-B493-6B1B0EFBE9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81795" y="2648216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F34D765-6829-4FAE-8055-6EC178115AE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816136" y="2648216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5DBE8B4-1D66-441E-89CC-0F8E191BAD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81795" y="4659894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20FBCA5-01AE-4E4E-AE67-C41B2B42BEB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16136" y="4659894"/>
            <a:ext cx="2283664" cy="1335809"/>
          </a:xfrm>
          <a:prstGeom prst="rect">
            <a:avLst/>
          </a:prstGeom>
        </p:spPr>
        <p:txBody>
          <a:bodyPr t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to add a logo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9757099-F38D-4FE5-9069-001D906C5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1" y="773480"/>
            <a:ext cx="3863936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+ 6 logo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placeholders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544C22-5591-014F-A25B-0D09148F3766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F4FFD6C-3CBB-944A-AECC-FBB2F0937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B7CD1B9-BFD8-0D4A-A829-1B0B9F57B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7339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D421238-C9D9-4ACB-9E0E-F0269962D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205675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tables</a:t>
            </a:r>
          </a:p>
        </p:txBody>
      </p:sp>
    </p:spTree>
    <p:extLst>
      <p:ext uri="{BB962C8B-B14F-4D97-AF65-F5344CB8AC3E}">
        <p14:creationId xmlns:p14="http://schemas.microsoft.com/office/powerpoint/2010/main" val="292931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abl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D421238-C9D9-4ACB-9E0E-F0269962D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1014151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tables</a:t>
            </a:r>
          </a:p>
        </p:txBody>
      </p:sp>
    </p:spTree>
    <p:extLst>
      <p:ext uri="{BB962C8B-B14F-4D97-AF65-F5344CB8AC3E}">
        <p14:creationId xmlns:p14="http://schemas.microsoft.com/office/powerpoint/2010/main" val="830486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D421238-C9D9-4ACB-9E0E-F0269962D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205675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charts</a:t>
            </a:r>
          </a:p>
        </p:txBody>
      </p:sp>
    </p:spTree>
    <p:extLst>
      <p:ext uri="{BB962C8B-B14F-4D97-AF65-F5344CB8AC3E}">
        <p14:creationId xmlns:p14="http://schemas.microsoft.com/office/powerpoint/2010/main" val="320953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1E649-02E9-44B7-9196-0DFD3BCD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D6724-57E3-4C7B-A24A-714E2D8DC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0BD89-0013-45E4-8721-2DF8EE002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2C0-7FE5-4E71-8C00-E3B9FB33382A}" type="datetimeFigureOut">
              <a:rPr lang="en-AU" smtClean="0"/>
              <a:t>29/03/2023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A389E-72B0-4CF0-AF96-0333D94F0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6CD14-4D68-46A0-A9F0-2E1593D0A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9AFA2-0DFB-46B7-B6AB-2C51011EC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0701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downline (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FC472A-3A4C-442C-85C1-21CCD77FB7DF}"/>
              </a:ext>
            </a:extLst>
          </p:cNvPr>
          <p:cNvCxnSpPr>
            <a:cxnSpLocks/>
          </p:cNvCxnSpPr>
          <p:nvPr/>
        </p:nvCxnSpPr>
        <p:spPr>
          <a:xfrm>
            <a:off x="6532880" y="860477"/>
            <a:ext cx="0" cy="182400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E9310B-F4CD-45C6-840D-6BCB02068FA5}"/>
              </a:ext>
            </a:extLst>
          </p:cNvPr>
          <p:cNvSpPr/>
          <p:nvPr/>
        </p:nvSpPr>
        <p:spPr>
          <a:xfrm>
            <a:off x="5720080" y="860477"/>
            <a:ext cx="1625600" cy="643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F8DACE-CD6F-4705-9735-06C7EE6C060C}"/>
              </a:ext>
            </a:extLst>
          </p:cNvPr>
          <p:cNvSpPr/>
          <p:nvPr/>
        </p:nvSpPr>
        <p:spPr>
          <a:xfrm>
            <a:off x="5720080" y="2884553"/>
            <a:ext cx="1625600" cy="643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915E70-343A-457C-A8BB-01E6DCED18EE}"/>
              </a:ext>
            </a:extLst>
          </p:cNvPr>
          <p:cNvSpPr/>
          <p:nvPr/>
        </p:nvSpPr>
        <p:spPr>
          <a:xfrm>
            <a:off x="5720080" y="4908629"/>
            <a:ext cx="1625600" cy="643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4AEB3-A43E-412F-8175-7B2F9C1A352D}"/>
              </a:ext>
            </a:extLst>
          </p:cNvPr>
          <p:cNvCxnSpPr>
            <a:cxnSpLocks/>
          </p:cNvCxnSpPr>
          <p:nvPr/>
        </p:nvCxnSpPr>
        <p:spPr>
          <a:xfrm>
            <a:off x="6532880" y="2884553"/>
            <a:ext cx="0" cy="182400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EC55CC-92F1-4E9E-9FAF-E6543FFF1183}"/>
              </a:ext>
            </a:extLst>
          </p:cNvPr>
          <p:cNvCxnSpPr>
            <a:cxnSpLocks/>
          </p:cNvCxnSpPr>
          <p:nvPr/>
        </p:nvCxnSpPr>
        <p:spPr>
          <a:xfrm>
            <a:off x="6532880" y="4908629"/>
            <a:ext cx="0" cy="1806496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9ECF1D32-943D-4F6A-833B-1267A7D45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3304111"/>
            <a:ext cx="360452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Timeline downline (1/2)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91442-B3F2-42BA-BD78-A598CE3289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20080" y="1052721"/>
            <a:ext cx="1625600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B57F680-B453-4CE6-AD8B-BD6AF23D64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20080" y="3076797"/>
            <a:ext cx="1625600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2910716-C041-4873-A31C-A01B0DD0CA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20080" y="5100873"/>
            <a:ext cx="1625600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9AAF9-56BD-4168-B64C-6255C251B8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97067" y="860477"/>
            <a:ext cx="3604507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EF85C3-DF55-4B4E-8659-9AB2393E3CC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97064" y="1219905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736B5264-B011-49F6-A4B3-96AC56FCE8E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97067" y="2884553"/>
            <a:ext cx="3604507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AE3D3C4B-4DAD-43F4-80A4-8C9EF60BCE3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97064" y="3243981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A16595D2-AE7D-47D3-B31C-5D7E5A2CC0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97067" y="4908629"/>
            <a:ext cx="3604507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7CA18285-DFFC-4809-B145-F7E6166BF82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97064" y="5268057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956FE559-CE7F-4981-A6D6-FCB493C8E4A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281" y="4446922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230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downline (2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0078D-FAA3-4A27-8961-8CDB2E01A0E6}"/>
              </a:ext>
            </a:extLst>
          </p:cNvPr>
          <p:cNvCxnSpPr>
            <a:cxnSpLocks/>
          </p:cNvCxnSpPr>
          <p:nvPr/>
        </p:nvCxnSpPr>
        <p:spPr>
          <a:xfrm>
            <a:off x="6532880" y="0"/>
            <a:ext cx="0" cy="61976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3A5B58C-AD12-4740-8389-2E80FDD77AF0}"/>
              </a:ext>
            </a:extLst>
          </p:cNvPr>
          <p:cNvCxnSpPr>
            <a:cxnSpLocks/>
          </p:cNvCxnSpPr>
          <p:nvPr/>
        </p:nvCxnSpPr>
        <p:spPr>
          <a:xfrm>
            <a:off x="6532880" y="860477"/>
            <a:ext cx="0" cy="182400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914A74-449B-4083-86BC-97A62000198E}"/>
              </a:ext>
            </a:extLst>
          </p:cNvPr>
          <p:cNvCxnSpPr>
            <a:cxnSpLocks/>
          </p:cNvCxnSpPr>
          <p:nvPr/>
        </p:nvCxnSpPr>
        <p:spPr>
          <a:xfrm>
            <a:off x="6532880" y="2884553"/>
            <a:ext cx="0" cy="182400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FD72AE83-B0A2-4147-AB09-AC44DD391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3304111"/>
            <a:ext cx="360452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Timeline downline (2/2)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2D2A7A-9FEB-40D6-9D02-A0FA52DFA302}"/>
              </a:ext>
            </a:extLst>
          </p:cNvPr>
          <p:cNvSpPr/>
          <p:nvPr/>
        </p:nvSpPr>
        <p:spPr>
          <a:xfrm>
            <a:off x="5720080" y="860477"/>
            <a:ext cx="1625600" cy="643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2CF0DF-FCC6-4502-B08C-6BC1C6298965}"/>
              </a:ext>
            </a:extLst>
          </p:cNvPr>
          <p:cNvSpPr/>
          <p:nvPr/>
        </p:nvSpPr>
        <p:spPr>
          <a:xfrm>
            <a:off x="5720080" y="2884553"/>
            <a:ext cx="1625600" cy="643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F5D693-4FA3-4053-9FBE-08A91E93D288}"/>
              </a:ext>
            </a:extLst>
          </p:cNvPr>
          <p:cNvSpPr/>
          <p:nvPr/>
        </p:nvSpPr>
        <p:spPr>
          <a:xfrm>
            <a:off x="5720080" y="4908629"/>
            <a:ext cx="1625600" cy="643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3323D29-7087-45F8-AEA9-ECA7F58818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20080" y="1052721"/>
            <a:ext cx="1625600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2024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BC69D4C-B38C-484C-8556-56D6D2D586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20080" y="3076797"/>
            <a:ext cx="1625600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2025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F3331BA-05B5-4745-B99E-8756CCFFE1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20080" y="5100873"/>
            <a:ext cx="1625600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2026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B2B6998-C158-412C-840E-46C5A335B7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97067" y="860477"/>
            <a:ext cx="3604507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D86BD08-E433-4719-B347-85414D5D241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97064" y="1219905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51F6C04-C003-4B82-9740-EC01E964EEA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97067" y="2884553"/>
            <a:ext cx="3604507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CC40EF1-E8F9-4BA8-A87C-A35741BA26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97064" y="3243981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74CA2308-1785-4E33-9B1A-0457078A9D0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97067" y="4908629"/>
            <a:ext cx="3604507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A022EF1C-72CA-45CB-814D-FF6E9272AB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97064" y="5268057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CC04BD74-F0D0-4E69-865C-0F8876B5B4B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281" y="4446922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21289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sideways (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B7D1766-6B5F-4F2C-A637-B0DFCC8BB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360452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Timeline sideways (1/2)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01490C-9B27-421C-BA05-1910880EE9FF}"/>
              </a:ext>
            </a:extLst>
          </p:cNvPr>
          <p:cNvCxnSpPr>
            <a:cxnSpLocks/>
          </p:cNvCxnSpPr>
          <p:nvPr/>
        </p:nvCxnSpPr>
        <p:spPr>
          <a:xfrm>
            <a:off x="5510117" y="4038689"/>
            <a:ext cx="2997200" cy="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17938C-F4FC-4020-B796-9338B84D5D84}"/>
              </a:ext>
            </a:extLst>
          </p:cNvPr>
          <p:cNvCxnSpPr>
            <a:cxnSpLocks/>
          </p:cNvCxnSpPr>
          <p:nvPr/>
        </p:nvCxnSpPr>
        <p:spPr>
          <a:xfrm>
            <a:off x="9447271" y="4038689"/>
            <a:ext cx="2997200" cy="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3FD3F18-DCE2-4551-913A-0E8AB235EC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8439" y="3898374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54DBCF2-4313-4F91-878A-153AC034A2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05592" y="3898374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874DC1-5888-47FC-BE37-39468E8773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281" y="1774541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EB762F3-8CA3-4F28-A0AD-CD3EA07CAE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67667" y="4468259"/>
            <a:ext cx="286080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E93FB99-4F2B-4BD1-B33A-3E0E9C6BDBC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7667" y="4827685"/>
            <a:ext cx="2860800" cy="11490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21C44EF-2AF3-4B19-BB41-EA20E1E23DD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03137" y="4468259"/>
            <a:ext cx="286080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7753591-CB34-4916-AC4A-EA83E000F99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03137" y="4827685"/>
            <a:ext cx="2860800" cy="11490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011E27-4735-6748-8A5F-46119B91249C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64377DA-DA11-A849-B64F-4F0B9F4F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360FC56-FEB2-B74D-9F07-7C3FE6523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4719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sideways (2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B7D1766-6B5F-4F2C-A637-B0DFCC8BB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360452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Timeline sideways (2/2)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01490C-9B27-421C-BA05-1910880EE9FF}"/>
              </a:ext>
            </a:extLst>
          </p:cNvPr>
          <p:cNvCxnSpPr>
            <a:cxnSpLocks/>
          </p:cNvCxnSpPr>
          <p:nvPr/>
        </p:nvCxnSpPr>
        <p:spPr>
          <a:xfrm>
            <a:off x="5510117" y="4038689"/>
            <a:ext cx="2997200" cy="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957642-4C4C-41D0-B436-6A93489D9F71}"/>
              </a:ext>
            </a:extLst>
          </p:cNvPr>
          <p:cNvCxnSpPr>
            <a:cxnSpLocks/>
          </p:cNvCxnSpPr>
          <p:nvPr/>
        </p:nvCxnSpPr>
        <p:spPr>
          <a:xfrm>
            <a:off x="1572964" y="4038689"/>
            <a:ext cx="2997200" cy="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FA101C-3C35-49B2-98D1-DF160A61F23A}"/>
              </a:ext>
            </a:extLst>
          </p:cNvPr>
          <p:cNvCxnSpPr>
            <a:cxnSpLocks/>
          </p:cNvCxnSpPr>
          <p:nvPr/>
        </p:nvCxnSpPr>
        <p:spPr>
          <a:xfrm>
            <a:off x="5510117" y="4038689"/>
            <a:ext cx="2997200" cy="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7009A25-D950-46D1-ADE5-D163C0D97FD4}"/>
              </a:ext>
            </a:extLst>
          </p:cNvPr>
          <p:cNvCxnSpPr>
            <a:cxnSpLocks/>
          </p:cNvCxnSpPr>
          <p:nvPr/>
        </p:nvCxnSpPr>
        <p:spPr>
          <a:xfrm>
            <a:off x="0" y="4038689"/>
            <a:ext cx="633011" cy="0"/>
          </a:xfrm>
          <a:prstGeom prst="line">
            <a:avLst/>
          </a:prstGeom>
          <a:ln>
            <a:solidFill>
              <a:schemeClr val="accent2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7CD8750-8A23-4476-8FAC-4DE7F66207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67667" y="4468259"/>
            <a:ext cx="286080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5CF477F0-9C30-43F4-B2E1-401653EEE7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7667" y="4827685"/>
            <a:ext cx="2860800" cy="11490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03A3144-CC58-471D-83E2-07210E76E7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03137" y="4468259"/>
            <a:ext cx="286080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5AFA679-B4EC-40D2-AE28-7651C9AE87E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03137" y="4827685"/>
            <a:ext cx="2860800" cy="11490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C27E5D0-CC27-461F-B883-19E1AFE17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5952" y="4468259"/>
            <a:ext cx="286080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FC90FC8A-9719-434D-9C8F-6A11A18ED3B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5952" y="4827685"/>
            <a:ext cx="2860800" cy="11490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34348E9D-8557-4014-B95E-ECCB39DA00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8439" y="3898374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2024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5515D16-8A07-4671-B4D0-167737DAD1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05592" y="3898374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2025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042272CC-DC60-41A9-A1D8-7FA27A9265C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5952" y="3898374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F1C21DF-EB85-423B-BAF8-0BF26A3B812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281" y="1774541"/>
            <a:ext cx="3604800" cy="8617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EEED25-4E89-DB4F-BDB9-E9483DD9DAAE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38EA792-EDDE-D34A-A742-AE1D8E41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715A559-7870-AC49-8AD9-152641F4B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750452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o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52D305-2B56-4B53-B576-950FEA5430CF}"/>
              </a:ext>
            </a:extLst>
          </p:cNvPr>
          <p:cNvCxnSpPr>
            <a:cxnSpLocks/>
          </p:cNvCxnSpPr>
          <p:nvPr/>
        </p:nvCxnSpPr>
        <p:spPr>
          <a:xfrm>
            <a:off x="831284" y="3660400"/>
            <a:ext cx="10992416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2E81C0C-3649-4F07-BED7-B49027FDCAA4}"/>
              </a:ext>
            </a:extLst>
          </p:cNvPr>
          <p:cNvSpPr/>
          <p:nvPr/>
        </p:nvSpPr>
        <p:spPr>
          <a:xfrm>
            <a:off x="831284" y="3600400"/>
            <a:ext cx="120000" cy="1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1F439-F18F-4645-B6E6-81231A4D4060}"/>
              </a:ext>
            </a:extLst>
          </p:cNvPr>
          <p:cNvSpPr/>
          <p:nvPr/>
        </p:nvSpPr>
        <p:spPr>
          <a:xfrm>
            <a:off x="3671836" y="3600400"/>
            <a:ext cx="120000" cy="1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04B2E3C-A238-49F7-8926-66032AF4717A}"/>
              </a:ext>
            </a:extLst>
          </p:cNvPr>
          <p:cNvSpPr/>
          <p:nvPr/>
        </p:nvSpPr>
        <p:spPr>
          <a:xfrm>
            <a:off x="6512388" y="3600400"/>
            <a:ext cx="120000" cy="1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15490-D9B6-4C1D-AD3B-C6AD541EC73C}"/>
              </a:ext>
            </a:extLst>
          </p:cNvPr>
          <p:cNvSpPr/>
          <p:nvPr/>
        </p:nvSpPr>
        <p:spPr>
          <a:xfrm>
            <a:off x="9352939" y="3600400"/>
            <a:ext cx="120000" cy="1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b="1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C6D5499-336C-463F-905B-6E989A974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1" y="598379"/>
            <a:ext cx="509655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Timeline one page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6709860F-1B79-42F5-8FC7-802E6FE39E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1281" y="1204085"/>
            <a:ext cx="5096553" cy="5745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0855C1D-D344-4FD9-A501-53B9DEF0A3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1284" y="3095001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7F904A7-B837-405F-B375-6B0830E19A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1284" y="4007470"/>
            <a:ext cx="2399595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4397DA8-68E5-443E-BD54-53E988AAE6B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1284" y="4275458"/>
            <a:ext cx="2399595" cy="86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2D59E85-6E8F-4CC6-AA36-03A0529C15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71836" y="3095001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2022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23BB4C5-50E3-4F2A-B87B-EDC7BDC300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671836" y="4007470"/>
            <a:ext cx="2399595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4134A86-7DD9-4364-85B7-BE56C37C425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671836" y="4275458"/>
            <a:ext cx="2399595" cy="86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C09BFD3-FA3C-483C-9F4D-F117690AC98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12388" y="3095001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0E26E8A2-9245-4E31-8E55-5AE27AC1BC8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12388" y="4007470"/>
            <a:ext cx="2399595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8A4C64A6-3324-49BB-978C-3AF6B38E442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512388" y="4275458"/>
            <a:ext cx="2399595" cy="86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1885883D-6989-4E5E-BCE2-B91BEE22A9E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352939" y="3095001"/>
            <a:ext cx="838200" cy="2954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</a:defRPr>
            </a:lvl1pPr>
            <a:lvl2pPr marL="609585" indent="0">
              <a:buNone/>
              <a:defRPr sz="2133" b="1">
                <a:solidFill>
                  <a:schemeClr val="accent2"/>
                </a:solidFill>
              </a:defRPr>
            </a:lvl2pPr>
            <a:lvl3pPr marL="1219170" indent="0">
              <a:buNone/>
              <a:defRPr sz="2133" b="1">
                <a:solidFill>
                  <a:schemeClr val="accent2"/>
                </a:solidFill>
              </a:defRPr>
            </a:lvl3pPr>
            <a:lvl4pPr marL="1828754" indent="0">
              <a:buNone/>
              <a:defRPr sz="2133" b="1">
                <a:solidFill>
                  <a:schemeClr val="accent2"/>
                </a:solidFill>
              </a:defRPr>
            </a:lvl4pPr>
            <a:lvl5pPr marL="2438339" indent="0">
              <a:buNone/>
              <a:defRPr sz="2133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2024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3ECEE5AC-CA9C-4332-836E-4BAD3872A21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52939" y="4007470"/>
            <a:ext cx="2399595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3A58376F-9DB7-4DB5-B0AD-6FF87A24032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52939" y="4275458"/>
            <a:ext cx="2399595" cy="86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A8BD9C-DADF-D848-B348-6B8DF50B01D0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18DCD14A-4DB4-7D4E-B377-8D06D6C4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30D92ABA-407C-7E4E-B067-2EFBDD19C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026818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Groups of information with bullet points under each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1C3EB73-1354-459F-BC0C-F704F05EFC6A}"/>
              </a:ext>
            </a:extLst>
          </p:cNvPr>
          <p:cNvSpPr/>
          <p:nvPr/>
        </p:nvSpPr>
        <p:spPr>
          <a:xfrm>
            <a:off x="6248401" y="3285745"/>
            <a:ext cx="5943599" cy="357225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6143D4-8D27-4BC6-B7D5-B75AF0EE8A46}"/>
              </a:ext>
            </a:extLst>
          </p:cNvPr>
          <p:cNvSpPr/>
          <p:nvPr/>
        </p:nvSpPr>
        <p:spPr>
          <a:xfrm>
            <a:off x="4526905" y="0"/>
            <a:ext cx="6412875" cy="366585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E0A8079-4482-4E74-BB9D-27CEE85E9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760213"/>
            <a:ext cx="3425759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2 Groups of information with bullet points under each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128E3-7A72-4BA4-BD1E-2900A164BF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056668" y="716398"/>
            <a:ext cx="5076017" cy="65659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bg1"/>
                </a:solidFill>
              </a:defRPr>
            </a:lvl1pPr>
            <a:lvl2pPr marL="609585" indent="0">
              <a:buNone/>
              <a:defRPr sz="2133" b="1">
                <a:solidFill>
                  <a:schemeClr val="bg1"/>
                </a:solidFill>
              </a:defRPr>
            </a:lvl2pPr>
            <a:lvl3pPr marL="1219170" indent="0">
              <a:buNone/>
              <a:defRPr sz="2133" b="1">
                <a:solidFill>
                  <a:schemeClr val="bg1"/>
                </a:solidFill>
              </a:defRPr>
            </a:lvl3pPr>
            <a:lvl4pPr marL="1828754" indent="0">
              <a:buNone/>
              <a:defRPr sz="2133" b="1">
                <a:solidFill>
                  <a:schemeClr val="bg1"/>
                </a:solidFill>
              </a:defRPr>
            </a:lvl4pPr>
            <a:lvl5pPr marL="2438339" indent="0">
              <a:buNone/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C2517-A4A9-4278-B639-5432C6AE16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56668" y="1594079"/>
            <a:ext cx="5076016" cy="1272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5A1F816-82B4-470D-BAA5-C7C90B5F42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58468" y="4084387"/>
            <a:ext cx="5076017" cy="65659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bg1"/>
                </a:solidFill>
              </a:defRPr>
            </a:lvl1pPr>
            <a:lvl2pPr marL="609585" indent="0">
              <a:buNone/>
              <a:defRPr sz="2133" b="1">
                <a:solidFill>
                  <a:schemeClr val="bg1"/>
                </a:solidFill>
              </a:defRPr>
            </a:lvl2pPr>
            <a:lvl3pPr marL="1219170" indent="0">
              <a:buNone/>
              <a:defRPr sz="2133" b="1">
                <a:solidFill>
                  <a:schemeClr val="bg1"/>
                </a:solidFill>
              </a:defRPr>
            </a:lvl3pPr>
            <a:lvl4pPr marL="1828754" indent="0">
              <a:buNone/>
              <a:defRPr sz="2133" b="1">
                <a:solidFill>
                  <a:schemeClr val="bg1"/>
                </a:solidFill>
              </a:defRPr>
            </a:lvl4pPr>
            <a:lvl5pPr marL="2438339" indent="0">
              <a:buNone/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7538E3-5B9B-4BF2-AB32-362F8F7464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58468" y="4962068"/>
            <a:ext cx="5076016" cy="1272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18326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Groups of informa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FE0A8079-4482-4E74-BB9D-27CEE85E9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760212"/>
            <a:ext cx="795711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Title + 2 Groups of information with bullet points under each group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05B538-6BD5-4813-B815-FD939F1002A4}"/>
              </a:ext>
            </a:extLst>
          </p:cNvPr>
          <p:cNvSpPr/>
          <p:nvPr/>
        </p:nvSpPr>
        <p:spPr>
          <a:xfrm>
            <a:off x="831283" y="2810711"/>
            <a:ext cx="6412875" cy="34924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385C4-7A72-466A-9695-D225C010A40C}"/>
              </a:ext>
            </a:extLst>
          </p:cNvPr>
          <p:cNvSpPr/>
          <p:nvPr/>
        </p:nvSpPr>
        <p:spPr>
          <a:xfrm>
            <a:off x="6445426" y="2087497"/>
            <a:ext cx="5746573" cy="357225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D9D774E-91F1-4B24-A414-F558344CFE4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69409" y="3261499"/>
            <a:ext cx="4828192" cy="65659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bg1"/>
                </a:solidFill>
              </a:defRPr>
            </a:lvl1pPr>
            <a:lvl2pPr marL="609585" indent="0">
              <a:buNone/>
              <a:defRPr sz="2133" b="1">
                <a:solidFill>
                  <a:schemeClr val="bg1"/>
                </a:solidFill>
              </a:defRPr>
            </a:lvl2pPr>
            <a:lvl3pPr marL="1219170" indent="0">
              <a:buNone/>
              <a:defRPr sz="2133" b="1">
                <a:solidFill>
                  <a:schemeClr val="bg1"/>
                </a:solidFill>
              </a:defRPr>
            </a:lvl3pPr>
            <a:lvl4pPr marL="1828754" indent="0">
              <a:buNone/>
              <a:defRPr sz="2133" b="1">
                <a:solidFill>
                  <a:schemeClr val="bg1"/>
                </a:solidFill>
              </a:defRPr>
            </a:lvl4pPr>
            <a:lvl5pPr marL="2438339" indent="0">
              <a:buNone/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E90D9D-1058-499A-A09A-3B9E3B70119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69410" y="4139180"/>
            <a:ext cx="4828191" cy="1272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225479D-8634-43E3-81D6-17674D50CD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83551" y="2670569"/>
            <a:ext cx="4828192" cy="65659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>
                <a:solidFill>
                  <a:schemeClr val="bg1"/>
                </a:solidFill>
              </a:defRPr>
            </a:lvl1pPr>
            <a:lvl2pPr marL="609585" indent="0">
              <a:buNone/>
              <a:defRPr sz="2133" b="1">
                <a:solidFill>
                  <a:schemeClr val="bg1"/>
                </a:solidFill>
              </a:defRPr>
            </a:lvl2pPr>
            <a:lvl3pPr marL="1219170" indent="0">
              <a:buNone/>
              <a:defRPr sz="2133" b="1">
                <a:solidFill>
                  <a:schemeClr val="bg1"/>
                </a:solidFill>
              </a:defRPr>
            </a:lvl3pPr>
            <a:lvl4pPr marL="1828754" indent="0">
              <a:buNone/>
              <a:defRPr sz="2133" b="1">
                <a:solidFill>
                  <a:schemeClr val="bg1"/>
                </a:solidFill>
              </a:defRPr>
            </a:lvl4pPr>
            <a:lvl5pPr marL="2438339" indent="0">
              <a:buNone/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96AEC98-B305-4142-BA0C-CAACDB3BFC8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83551" y="3548250"/>
            <a:ext cx="4828191" cy="12721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 </a:t>
            </a:r>
            <a:r>
              <a:rPr lang="en-US" err="1"/>
              <a:t>adipiscing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52901"/>
      </p:ext>
    </p:extLst>
  </p:cSld>
  <p:clrMapOvr>
    <a:masterClrMapping/>
  </p:clrMapOvr>
  <p:transition spd="slow">
    <p:pu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7955A9F-6B73-4BB1-9D93-0B075C939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7306" y="1578372"/>
            <a:ext cx="2792447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First government agency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832734-F94C-469E-B2B0-6CBDC20691B7}"/>
              </a:ext>
            </a:extLst>
          </p:cNvPr>
          <p:cNvGrpSpPr/>
          <p:nvPr/>
        </p:nvGrpSpPr>
        <p:grpSpPr>
          <a:xfrm rot="10800000" flipH="1" flipV="1">
            <a:off x="1" y="2538682"/>
            <a:ext cx="10391073" cy="4116121"/>
            <a:chOff x="0" y="3120391"/>
            <a:chExt cx="5107305" cy="2023110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27AFBAE8-BB8E-4F10-A04E-D3687B4DEA01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15" name="Freeform: Shape 20">
              <a:extLst>
                <a:ext uri="{FF2B5EF4-FFF2-40B4-BE49-F238E27FC236}">
                  <a16:creationId xmlns:a16="http://schemas.microsoft.com/office/drawing/2014/main" id="{EF0CB25A-4B86-4BCC-A8BD-2F0EDDB893E5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361E1E1-EDBD-4A25-886A-E94FFF9EAE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89000"/>
            <a:ext cx="8365067" cy="47074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BA1C6-E9AE-48B6-AF69-6E2E75F066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67305" y="3228050"/>
            <a:ext cx="2792448" cy="51719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r>
              <a:rPr lang="en-US" sz="1867">
                <a:latin typeface="+mn-lt"/>
              </a:rPr>
              <a:t>to regulate for the online safety of its citizens</a:t>
            </a:r>
          </a:p>
        </p:txBody>
      </p:sp>
    </p:spTree>
    <p:extLst>
      <p:ext uri="{BB962C8B-B14F-4D97-AF65-F5344CB8AC3E}">
        <p14:creationId xmlns:p14="http://schemas.microsoft.com/office/powerpoint/2010/main" val="3947484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77E2F0-16F5-487D-A237-C8FA677EF322}"/>
              </a:ext>
            </a:extLst>
          </p:cNvPr>
          <p:cNvSpPr/>
          <p:nvPr/>
        </p:nvSpPr>
        <p:spPr>
          <a:xfrm>
            <a:off x="1" y="2165426"/>
            <a:ext cx="4419600" cy="13133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97A878-3A57-468F-BA54-78DB4357B5AE}"/>
              </a:ext>
            </a:extLst>
          </p:cNvPr>
          <p:cNvSpPr/>
          <p:nvPr/>
        </p:nvSpPr>
        <p:spPr>
          <a:xfrm>
            <a:off x="1" y="3453737"/>
            <a:ext cx="4419600" cy="13133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E6DF66-7DE7-4333-B22C-8CFD15324F7D}"/>
              </a:ext>
            </a:extLst>
          </p:cNvPr>
          <p:cNvSpPr/>
          <p:nvPr/>
        </p:nvSpPr>
        <p:spPr>
          <a:xfrm>
            <a:off x="1" y="4742048"/>
            <a:ext cx="4419600" cy="13133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CD54548-2277-4AE9-95B7-1AB4F94D02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1682" y="1645627"/>
            <a:ext cx="7061199" cy="440973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5220BA-9206-4170-B1C3-BC21221CF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305999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Reporting pathways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B0F959-8CDE-49C5-84EA-F8E398571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31"/>
          <a:stretch/>
        </p:blipFill>
        <p:spPr>
          <a:xfrm>
            <a:off x="8539579" y="529500"/>
            <a:ext cx="3212571" cy="46315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7785726-16F3-442F-ADDC-C4E464EE3C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81" y="2391195"/>
            <a:ext cx="2792448" cy="86177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D7A7567-2727-46E0-A05F-ECBE8CF83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1" y="3679506"/>
            <a:ext cx="2792448" cy="86177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C050B32-F100-490D-8A93-A6FEE44735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281" y="4967817"/>
            <a:ext cx="2792448" cy="86177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42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B64D612-FFB5-1A4B-8CB0-931A6787CF72}"/>
              </a:ext>
            </a:extLst>
          </p:cNvPr>
          <p:cNvSpPr/>
          <p:nvPr/>
        </p:nvSpPr>
        <p:spPr>
          <a:xfrm>
            <a:off x="6675120" y="3966163"/>
            <a:ext cx="5516880" cy="2678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99B3A6-AA28-4BF5-A124-C68AB73EC90D}"/>
              </a:ext>
            </a:extLst>
          </p:cNvPr>
          <p:cNvSpPr/>
          <p:nvPr/>
        </p:nvSpPr>
        <p:spPr>
          <a:xfrm>
            <a:off x="5938859" y="1"/>
            <a:ext cx="3045059" cy="46639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CDA1C2-7D7E-4ACF-83BA-1F9FEBEAB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598379"/>
            <a:ext cx="421823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Support services for young people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67A9962-B30D-4BD5-A443-990CCFD395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9495" y="5680051"/>
            <a:ext cx="1597192" cy="28725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3E1E538F-73A8-42AC-A0A5-F02EC10DB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36011" y="2211356"/>
            <a:ext cx="1474808" cy="3199627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874CAB-C4A3-4D41-A5BD-BAA3D7222D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065" y="2577936"/>
            <a:ext cx="1502208" cy="287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2A48018C-CAD4-440F-8F1A-ABE8B6FF52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9971" y="3150728"/>
            <a:ext cx="1474808" cy="3199627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890D26D-E1F6-4246-B1F6-0C894E267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00544" y="436415"/>
            <a:ext cx="1474808" cy="57451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</a:t>
            </a:r>
            <a:br>
              <a:rPr lang="en-US"/>
            </a:br>
            <a:r>
              <a:rPr lang="en-US"/>
              <a:t>ipsum</a:t>
            </a:r>
          </a:p>
        </p:txBody>
      </p:sp>
      <p:sp>
        <p:nvSpPr>
          <p:cNvPr id="18" name="Picture Placeholder 27">
            <a:extLst>
              <a:ext uri="{FF2B5EF4-FFF2-40B4-BE49-F238E27FC236}">
                <a16:creationId xmlns:a16="http://schemas.microsoft.com/office/drawing/2014/main" id="{CB069F50-28D2-4363-AC44-C6C6E6DCDF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32843" y="383268"/>
            <a:ext cx="1474808" cy="3199627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CE751A2-39CB-4F8F-8F5E-F09D97FBFE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96895" y="2636325"/>
            <a:ext cx="1771613" cy="28725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D23D0F79-17B2-43AC-BDBF-0123186B48B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96895" y="3160167"/>
            <a:ext cx="1474808" cy="3199627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22634F0-ED41-49DD-AAAC-4E0C71AD7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16886" y="5625622"/>
            <a:ext cx="1203743" cy="57451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4" name="Picture Placeholder 27">
            <a:extLst>
              <a:ext uri="{FF2B5EF4-FFF2-40B4-BE49-F238E27FC236}">
                <a16:creationId xmlns:a16="http://schemas.microsoft.com/office/drawing/2014/main" id="{E245FFF3-51AF-4C1E-9292-402049A8E9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537" y="1766997"/>
            <a:ext cx="1474808" cy="3199627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26B16F1D-F73F-4EA1-8B7B-4E49DA1C7A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82052" y="4388304"/>
            <a:ext cx="1474808" cy="2277504"/>
          </a:xfrm>
          <a:custGeom>
            <a:avLst/>
            <a:gdLst>
              <a:gd name="connsiteX0" fmla="*/ 118893 w 1106106"/>
              <a:gd name="connsiteY0" fmla="*/ 0 h 1708128"/>
              <a:gd name="connsiteX1" fmla="*/ 248154 w 1106106"/>
              <a:gd name="connsiteY1" fmla="*/ 0 h 1708128"/>
              <a:gd name="connsiteX2" fmla="*/ 244328 w 1106106"/>
              <a:gd name="connsiteY2" fmla="*/ 18948 h 1708128"/>
              <a:gd name="connsiteX3" fmla="*/ 249836 w 1106106"/>
              <a:gd name="connsiteY3" fmla="*/ 46228 h 1708128"/>
              <a:gd name="connsiteX4" fmla="*/ 314415 w 1106106"/>
              <a:gd name="connsiteY4" fmla="*/ 89034 h 1708128"/>
              <a:gd name="connsiteX5" fmla="*/ 791692 w 1106106"/>
              <a:gd name="connsiteY5" fmla="*/ 89034 h 1708128"/>
              <a:gd name="connsiteX6" fmla="*/ 861778 w 1106106"/>
              <a:gd name="connsiteY6" fmla="*/ 18948 h 1708128"/>
              <a:gd name="connsiteX7" fmla="*/ 861779 w 1106106"/>
              <a:gd name="connsiteY7" fmla="*/ 18948 h 1708128"/>
              <a:gd name="connsiteX8" fmla="*/ 857953 w 1106106"/>
              <a:gd name="connsiteY8" fmla="*/ 0 h 1708128"/>
              <a:gd name="connsiteX9" fmla="*/ 987214 w 1106106"/>
              <a:gd name="connsiteY9" fmla="*/ 0 h 1708128"/>
              <a:gd name="connsiteX10" fmla="*/ 1033490 w 1106106"/>
              <a:gd name="connsiteY10" fmla="*/ 9343 h 1708128"/>
              <a:gd name="connsiteX11" fmla="*/ 1106106 w 1106106"/>
              <a:gd name="connsiteY11" fmla="*/ 118895 h 1708128"/>
              <a:gd name="connsiteX12" fmla="*/ 1106106 w 1106106"/>
              <a:gd name="connsiteY12" fmla="*/ 1708128 h 1708128"/>
              <a:gd name="connsiteX13" fmla="*/ 0 w 1106106"/>
              <a:gd name="connsiteY13" fmla="*/ 1708128 h 1708128"/>
              <a:gd name="connsiteX14" fmla="*/ 0 w 1106106"/>
              <a:gd name="connsiteY14" fmla="*/ 118895 h 1708128"/>
              <a:gd name="connsiteX15" fmla="*/ 72616 w 1106106"/>
              <a:gd name="connsiteY15" fmla="*/ 9343 h 170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06106" h="1708128">
                <a:moveTo>
                  <a:pt x="118893" y="0"/>
                </a:moveTo>
                <a:lnTo>
                  <a:pt x="248154" y="0"/>
                </a:lnTo>
                <a:lnTo>
                  <a:pt x="244328" y="18948"/>
                </a:lnTo>
                <a:lnTo>
                  <a:pt x="249836" y="46228"/>
                </a:lnTo>
                <a:cubicBezTo>
                  <a:pt x="260476" y="71383"/>
                  <a:pt x="285384" y="89034"/>
                  <a:pt x="314415" y="89034"/>
                </a:cubicBezTo>
                <a:lnTo>
                  <a:pt x="791692" y="89034"/>
                </a:lnTo>
                <a:cubicBezTo>
                  <a:pt x="830399" y="89034"/>
                  <a:pt x="861778" y="57656"/>
                  <a:pt x="861778" y="18948"/>
                </a:cubicBezTo>
                <a:lnTo>
                  <a:pt x="861779" y="18948"/>
                </a:lnTo>
                <a:lnTo>
                  <a:pt x="857953" y="0"/>
                </a:lnTo>
                <a:lnTo>
                  <a:pt x="987214" y="0"/>
                </a:lnTo>
                <a:lnTo>
                  <a:pt x="1033490" y="9343"/>
                </a:lnTo>
                <a:cubicBezTo>
                  <a:pt x="1076164" y="27392"/>
                  <a:pt x="1106106" y="69647"/>
                  <a:pt x="1106106" y="118895"/>
                </a:cubicBezTo>
                <a:lnTo>
                  <a:pt x="1106106" y="1708128"/>
                </a:lnTo>
                <a:lnTo>
                  <a:pt x="0" y="1708128"/>
                </a:lnTo>
                <a:lnTo>
                  <a:pt x="0" y="118895"/>
                </a:lnTo>
                <a:cubicBezTo>
                  <a:pt x="0" y="69647"/>
                  <a:pt x="29943" y="27392"/>
                  <a:pt x="72616" y="934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C02B2D1-904B-4EFD-B862-59AEBAD929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96895" y="1408566"/>
            <a:ext cx="1203743" cy="57451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97040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64B8E94-E99E-4900-9ACE-522737CA3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1257" y="2366434"/>
            <a:ext cx="5334000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0064AC-8416-4E37-931D-5FC65895AF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284" y="2366434"/>
            <a:ext cx="5334000" cy="2491317"/>
          </a:xfrm>
          <a:prstGeom prst="rect">
            <a:avLst/>
          </a:prstGeom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E5F699-8873-40D2-A5E4-EA30F7273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598379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Image and Text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Underneath</a:t>
            </a:r>
          </a:p>
        </p:txBody>
      </p:sp>
      <p:sp>
        <p:nvSpPr>
          <p:cNvPr id="18" name="Text Placeholder 47">
            <a:extLst>
              <a:ext uri="{FF2B5EF4-FFF2-40B4-BE49-F238E27FC236}">
                <a16:creationId xmlns:a16="http://schemas.microsoft.com/office/drawing/2014/main" id="{1EBBB313-AC79-4E16-84FA-0AC567BBC9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3" y="5006989"/>
            <a:ext cx="5333999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1</a:t>
            </a:r>
          </a:p>
        </p:txBody>
      </p:sp>
      <p:sp>
        <p:nvSpPr>
          <p:cNvPr id="19" name="Text Placeholder 47">
            <a:extLst>
              <a:ext uri="{FF2B5EF4-FFF2-40B4-BE49-F238E27FC236}">
                <a16:creationId xmlns:a16="http://schemas.microsoft.com/office/drawing/2014/main" id="{CAD7C800-EB8D-4F63-B7D7-2110051A02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57" y="5006989"/>
            <a:ext cx="5333999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indent="0">
              <a:buNone/>
            </a:pPr>
            <a:r>
              <a:rPr lang="en-US" sz="1600" b="1"/>
              <a:t>Point 2</a:t>
            </a:r>
          </a:p>
        </p:txBody>
      </p:sp>
    </p:spTree>
    <p:extLst>
      <p:ext uri="{BB962C8B-B14F-4D97-AF65-F5344CB8AC3E}">
        <p14:creationId xmlns:p14="http://schemas.microsoft.com/office/powerpoint/2010/main" val="997510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B8F9FED-0A9E-46DB-A15A-83154B91FC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7392" y="914400"/>
            <a:ext cx="5997216" cy="1179529"/>
          </a:xfrm>
          <a:prstGeom prst="rect">
            <a:avLst/>
          </a:prstGeom>
        </p:spPr>
        <p:txBody>
          <a:bodyPr tIns="0" bIns="36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A53DDA0-EE1D-4F1D-8439-A500089106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7058" y="2098930"/>
            <a:ext cx="4837885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67" spc="0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marL="0" marR="0" lvl="0" indent="0" algn="ctr" defTabSz="1625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177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esafety.gov.au/women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2089127-B68A-4AC0-B4D5-D8F456F8B1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54002" y="3423745"/>
            <a:ext cx="3301852" cy="1338552"/>
          </a:xfrm>
          <a:prstGeom prst="rect">
            <a:avLst/>
          </a:prstGeom>
        </p:spPr>
        <p:txBody>
          <a:bodyPr tIns="0" bIns="648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399DBE-671A-45A8-BFC6-313351F226E2}"/>
              </a:ext>
            </a:extLst>
          </p:cNvPr>
          <p:cNvCxnSpPr>
            <a:cxnSpLocks/>
          </p:cNvCxnSpPr>
          <p:nvPr/>
        </p:nvCxnSpPr>
        <p:spPr>
          <a:xfrm>
            <a:off x="8382969" y="3336397"/>
            <a:ext cx="0" cy="292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F2E21C-5922-416A-B121-9E70B1EF9BAB}"/>
              </a:ext>
            </a:extLst>
          </p:cNvPr>
          <p:cNvCxnSpPr>
            <a:cxnSpLocks/>
          </p:cNvCxnSpPr>
          <p:nvPr/>
        </p:nvCxnSpPr>
        <p:spPr>
          <a:xfrm>
            <a:off x="3809031" y="3336397"/>
            <a:ext cx="0" cy="292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2B10945-98EA-46C9-9134-07EF25FE17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8003" y="3423745"/>
            <a:ext cx="3555997" cy="1338552"/>
          </a:xfrm>
          <a:prstGeom prst="rect">
            <a:avLst/>
          </a:prstGeom>
        </p:spPr>
        <p:txBody>
          <a:bodyPr tIns="0" bIns="648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C23A3EC-C7B0-499D-86D5-3B6B5D0402C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05673" y="3423745"/>
            <a:ext cx="3302400" cy="1338552"/>
          </a:xfrm>
          <a:prstGeom prst="rect">
            <a:avLst/>
          </a:prstGeom>
        </p:spPr>
        <p:txBody>
          <a:bodyPr tIns="0" bIns="648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the ‘pictures’ icon </a:t>
            </a:r>
            <a:br>
              <a:rPr lang="en-US"/>
            </a:br>
            <a:r>
              <a:rPr lang="en-US"/>
              <a:t>to add a logo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7E1C016-EAED-4A0A-9D34-92C2B9C570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965" y="4919134"/>
            <a:ext cx="3300064" cy="29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133">
                <a:latin typeface="+mj-lt"/>
              </a:defRPr>
            </a:lvl1pPr>
            <a:lvl2pPr marL="609585" indent="0">
              <a:buNone/>
              <a:defRPr sz="2133">
                <a:latin typeface="+mj-lt"/>
              </a:defRPr>
            </a:lvl2pPr>
            <a:lvl3pPr marL="1219170" indent="0">
              <a:buNone/>
              <a:defRPr sz="2133">
                <a:latin typeface="+mj-lt"/>
              </a:defRPr>
            </a:lvl3pPr>
            <a:lvl4pPr marL="1828754" indent="0">
              <a:buNone/>
              <a:defRPr sz="2133">
                <a:latin typeface="+mj-lt"/>
              </a:defRPr>
            </a:lvl4pPr>
            <a:lvl5pPr marL="2438339" indent="0">
              <a:buNone/>
              <a:defRPr sz="2133">
                <a:latin typeface="+mj-lt"/>
              </a:defRPr>
            </a:lvl5pPr>
          </a:lstStyle>
          <a:p>
            <a:pPr lvl="0"/>
            <a:r>
              <a:rPr lang="en-US"/>
              <a:t>Call 1800 737 732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8725A39-B375-4F50-BC5E-50E4F65B04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4964" y="5240910"/>
            <a:ext cx="3300064" cy="5745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</a:lstStyle>
          <a:p>
            <a:pPr lvl="0"/>
            <a:r>
              <a:rPr lang="en-US"/>
              <a:t>for counselling, information</a:t>
            </a:r>
            <a:br>
              <a:rPr lang="en-US"/>
            </a:br>
            <a:r>
              <a:rPr lang="en-US"/>
              <a:t>and support 24/7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9085D3BE-337B-4EFC-9742-31F17E36CF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1736" y="4919134"/>
            <a:ext cx="3928528" cy="29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133">
                <a:latin typeface="+mj-lt"/>
              </a:defRPr>
            </a:lvl1pPr>
            <a:lvl2pPr marL="609585" indent="0">
              <a:buNone/>
              <a:defRPr sz="2133">
                <a:latin typeface="+mj-lt"/>
              </a:defRPr>
            </a:lvl2pPr>
            <a:lvl3pPr marL="1219170" indent="0">
              <a:buNone/>
              <a:defRPr sz="2133">
                <a:latin typeface="+mj-lt"/>
              </a:defRPr>
            </a:lvl3pPr>
            <a:lvl4pPr marL="1828754" indent="0">
              <a:buNone/>
              <a:defRPr sz="2133">
                <a:latin typeface="+mj-lt"/>
              </a:defRPr>
            </a:lvl4pPr>
            <a:lvl5pPr marL="2438339" indent="0">
              <a:buNone/>
              <a:defRPr sz="2133">
                <a:latin typeface="+mj-lt"/>
              </a:defRPr>
            </a:lvl5pPr>
          </a:lstStyle>
          <a:p>
            <a:pPr lvl="0"/>
            <a:r>
              <a:rPr lang="en-US"/>
              <a:t>Call 1300 224 636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9A30D720-D725-4578-A17C-BED5E4F48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1736" y="5240910"/>
            <a:ext cx="3928531" cy="86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</a:lstStyle>
          <a:p>
            <a:pPr lvl="0"/>
            <a:r>
              <a:rPr lang="en-US"/>
              <a:t>24 hours a day, seven days a week</a:t>
            </a:r>
          </a:p>
          <a:p>
            <a:pPr lvl="0"/>
            <a:r>
              <a:rPr lang="en-US"/>
              <a:t>Online chat – 4pm – 10pm (AEST) seven days a week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C15EA3F1-221C-4D79-857B-1E4769FEA9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672" y="4919134"/>
            <a:ext cx="3302400" cy="29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133">
                <a:latin typeface="+mj-lt"/>
              </a:defRPr>
            </a:lvl1pPr>
            <a:lvl2pPr marL="609585" indent="0">
              <a:buNone/>
              <a:defRPr sz="2133">
                <a:latin typeface="+mj-lt"/>
              </a:defRPr>
            </a:lvl2pPr>
            <a:lvl3pPr marL="1219170" indent="0">
              <a:buNone/>
              <a:defRPr sz="2133">
                <a:latin typeface="+mj-lt"/>
              </a:defRPr>
            </a:lvl3pPr>
            <a:lvl4pPr marL="1828754" indent="0">
              <a:buNone/>
              <a:defRPr sz="2133">
                <a:latin typeface="+mj-lt"/>
              </a:defRPr>
            </a:lvl4pPr>
            <a:lvl5pPr marL="2438339" indent="0">
              <a:buNone/>
              <a:defRPr sz="2133">
                <a:latin typeface="+mj-lt"/>
              </a:defRPr>
            </a:lvl5pPr>
          </a:lstStyle>
          <a:p>
            <a:pPr lvl="0"/>
            <a:r>
              <a:rPr lang="en-US"/>
              <a:t>Call 13 11 14</a:t>
            </a: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A3BC3750-A7F2-45BD-AC5A-007D4E8DAA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672" y="5240910"/>
            <a:ext cx="3302400" cy="5745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</a:lstStyle>
          <a:p>
            <a:pPr lvl="0"/>
            <a:r>
              <a:rPr lang="en-US"/>
              <a:t>24 hours a day, </a:t>
            </a:r>
            <a:br>
              <a:rPr lang="en-US"/>
            </a:br>
            <a:r>
              <a:rPr lang="en-US"/>
              <a:t>seven days a week</a:t>
            </a:r>
          </a:p>
        </p:txBody>
      </p:sp>
    </p:spTree>
    <p:extLst>
      <p:ext uri="{BB962C8B-B14F-4D97-AF65-F5344CB8AC3E}">
        <p14:creationId xmlns:p14="http://schemas.microsoft.com/office/powerpoint/2010/main" val="3260805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36F17A-AFF4-46BC-AD58-A61D4B87D6CD}"/>
              </a:ext>
            </a:extLst>
          </p:cNvPr>
          <p:cNvGrpSpPr/>
          <p:nvPr/>
        </p:nvGrpSpPr>
        <p:grpSpPr>
          <a:xfrm rot="10800000" flipH="1" flipV="1">
            <a:off x="1" y="2538682"/>
            <a:ext cx="10391073" cy="4116121"/>
            <a:chOff x="0" y="3120391"/>
            <a:chExt cx="5107305" cy="2023110"/>
          </a:xfrm>
        </p:grpSpPr>
        <p:sp>
          <p:nvSpPr>
            <p:cNvPr id="4" name="Freeform: Shape 18">
              <a:extLst>
                <a:ext uri="{FF2B5EF4-FFF2-40B4-BE49-F238E27FC236}">
                  <a16:creationId xmlns:a16="http://schemas.microsoft.com/office/drawing/2014/main" id="{61ECC435-A9DE-406A-8E5C-465E274E7364}"/>
                </a:ext>
              </a:extLst>
            </p:cNvPr>
            <p:cNvSpPr/>
            <p:nvPr/>
          </p:nvSpPr>
          <p:spPr>
            <a:xfrm>
              <a:off x="0" y="3120391"/>
              <a:ext cx="5107305" cy="2023109"/>
            </a:xfrm>
            <a:custGeom>
              <a:avLst/>
              <a:gdLst>
                <a:gd name="connsiteX0" fmla="*/ 4336733 w 5107305"/>
                <a:gd name="connsiteY0" fmla="*/ 1138238 h 2023109"/>
                <a:gd name="connsiteX1" fmla="*/ 3374708 w 5107305"/>
                <a:gd name="connsiteY1" fmla="*/ 970598 h 2023109"/>
                <a:gd name="connsiteX2" fmla="*/ 1797368 w 5107305"/>
                <a:gd name="connsiteY2" fmla="*/ 792480 h 2023109"/>
                <a:gd name="connsiteX3" fmla="*/ 554355 w 5107305"/>
                <a:gd name="connsiteY3" fmla="*/ 418148 h 2023109"/>
                <a:gd name="connsiteX4" fmla="*/ 0 w 5107305"/>
                <a:gd name="connsiteY4" fmla="*/ 0 h 2023109"/>
                <a:gd name="connsiteX5" fmla="*/ 0 w 5107305"/>
                <a:gd name="connsiteY5" fmla="*/ 2023110 h 2023109"/>
                <a:gd name="connsiteX6" fmla="*/ 5107305 w 5107305"/>
                <a:gd name="connsiteY6" fmla="*/ 2023110 h 2023109"/>
                <a:gd name="connsiteX7" fmla="*/ 5073968 w 5107305"/>
                <a:gd name="connsiteY7" fmla="*/ 1920240 h 2023109"/>
                <a:gd name="connsiteX8" fmla="*/ 4336733 w 5107305"/>
                <a:gd name="connsiteY8" fmla="*/ 1138238 h 202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7305" h="2023109">
                  <a:moveTo>
                    <a:pt x="4336733" y="1138238"/>
                  </a:moveTo>
                  <a:cubicBezTo>
                    <a:pt x="4036695" y="1007745"/>
                    <a:pt x="3701415" y="989648"/>
                    <a:pt x="3374708" y="970598"/>
                  </a:cubicBezTo>
                  <a:cubicBezTo>
                    <a:pt x="2847023" y="939165"/>
                    <a:pt x="2316480" y="889635"/>
                    <a:pt x="1797368" y="792480"/>
                  </a:cubicBezTo>
                  <a:cubicBezTo>
                    <a:pt x="1270635" y="693420"/>
                    <a:pt x="924878" y="599123"/>
                    <a:pt x="554355" y="418148"/>
                  </a:cubicBezTo>
                  <a:cubicBezTo>
                    <a:pt x="251460" y="270510"/>
                    <a:pt x="117158" y="120968"/>
                    <a:pt x="0" y="0"/>
                  </a:cubicBezTo>
                  <a:lnTo>
                    <a:pt x="0" y="2023110"/>
                  </a:lnTo>
                  <a:lnTo>
                    <a:pt x="5107305" y="2023110"/>
                  </a:lnTo>
                  <a:cubicBezTo>
                    <a:pt x="5097780" y="1988820"/>
                    <a:pt x="5086350" y="1954530"/>
                    <a:pt x="5073968" y="1920240"/>
                  </a:cubicBezTo>
                  <a:cubicBezTo>
                    <a:pt x="4948238" y="1574483"/>
                    <a:pt x="4675823" y="1284923"/>
                    <a:pt x="4336733" y="113823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  <p:sp>
          <p:nvSpPr>
            <p:cNvPr id="5" name="Freeform: Shape 20">
              <a:extLst>
                <a:ext uri="{FF2B5EF4-FFF2-40B4-BE49-F238E27FC236}">
                  <a16:creationId xmlns:a16="http://schemas.microsoft.com/office/drawing/2014/main" id="{01FA3684-FBC7-4C45-9D5A-757C396D5E0F}"/>
                </a:ext>
              </a:extLst>
            </p:cNvPr>
            <p:cNvSpPr/>
            <p:nvPr/>
          </p:nvSpPr>
          <p:spPr>
            <a:xfrm>
              <a:off x="0" y="3540693"/>
              <a:ext cx="4998724" cy="1602808"/>
            </a:xfrm>
            <a:custGeom>
              <a:avLst/>
              <a:gdLst>
                <a:gd name="connsiteX0" fmla="*/ 4112895 w 4853940"/>
                <a:gd name="connsiteY0" fmla="*/ 829628 h 1556384"/>
                <a:gd name="connsiteX1" fmla="*/ 3210878 w 4853940"/>
                <a:gd name="connsiteY1" fmla="*/ 721995 h 1556384"/>
                <a:gd name="connsiteX2" fmla="*/ 1741170 w 4853940"/>
                <a:gd name="connsiteY2" fmla="*/ 620078 h 1556384"/>
                <a:gd name="connsiteX3" fmla="*/ 0 w 4853940"/>
                <a:gd name="connsiteY3" fmla="*/ 0 h 1556384"/>
                <a:gd name="connsiteX4" fmla="*/ 0 w 4853940"/>
                <a:gd name="connsiteY4" fmla="*/ 1556385 h 1556384"/>
                <a:gd name="connsiteX5" fmla="*/ 4853940 w 4853940"/>
                <a:gd name="connsiteY5" fmla="*/ 1556385 h 1556384"/>
                <a:gd name="connsiteX6" fmla="*/ 4840605 w 4853940"/>
                <a:gd name="connsiteY6" fmla="*/ 1523048 h 1556384"/>
                <a:gd name="connsiteX7" fmla="*/ 4112895 w 4853940"/>
                <a:gd name="connsiteY7" fmla="*/ 829628 h 15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3940" h="1556384">
                  <a:moveTo>
                    <a:pt x="4112895" y="829628"/>
                  </a:moveTo>
                  <a:cubicBezTo>
                    <a:pt x="3827145" y="722948"/>
                    <a:pt x="3515678" y="722948"/>
                    <a:pt x="3210878" y="721995"/>
                  </a:cubicBezTo>
                  <a:cubicBezTo>
                    <a:pt x="2719388" y="720090"/>
                    <a:pt x="2228850" y="685800"/>
                    <a:pt x="1741170" y="620078"/>
                  </a:cubicBezTo>
                  <a:cubicBezTo>
                    <a:pt x="1246823" y="553403"/>
                    <a:pt x="438150" y="419100"/>
                    <a:pt x="0" y="0"/>
                  </a:cubicBezTo>
                  <a:lnTo>
                    <a:pt x="0" y="1556385"/>
                  </a:lnTo>
                  <a:lnTo>
                    <a:pt x="4853940" y="1556385"/>
                  </a:lnTo>
                  <a:cubicBezTo>
                    <a:pt x="4849178" y="1544955"/>
                    <a:pt x="4845368" y="1534478"/>
                    <a:pt x="4840605" y="1523048"/>
                  </a:cubicBezTo>
                  <a:cubicBezTo>
                    <a:pt x="4704398" y="1205865"/>
                    <a:pt x="4434840" y="949643"/>
                    <a:pt x="4112895" y="829628"/>
                  </a:cubicBezTo>
                  <a:close/>
                </a:path>
              </a:pathLst>
            </a:custGeom>
            <a:solidFill>
              <a:srgbClr val="FFFFFF"/>
            </a:solidFill>
            <a:ln w="6072" cap="flat">
              <a:noFill/>
              <a:prstDash val="solid"/>
              <a:miter/>
            </a:ln>
            <a:effectLst>
              <a:outerShdw blurRad="228600" dist="38100" dir="18900000" algn="bl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400"/>
            </a:p>
          </p:txBody>
        </p:sp>
      </p:grp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CA06FFA3-BE7B-4B3F-98C8-9ADC550D93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09029" y="1132115"/>
            <a:ext cx="7082972" cy="4402667"/>
          </a:xfrm>
          <a:prstGeom prst="rect">
            <a:avLst/>
          </a:prstGeom>
          <a:solidFill>
            <a:schemeClr val="bg1"/>
          </a:solidFill>
        </p:spPr>
        <p:txBody>
          <a:bodyPr tIns="648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US"/>
              <a:t>Click icon to insert picture then send to back</a:t>
            </a:r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8CB50110-6893-4C38-A46A-376A35CBC7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4291" y="2023354"/>
            <a:ext cx="1996885" cy="4332284"/>
          </a:xfrm>
          <a:custGeom>
            <a:avLst/>
            <a:gdLst>
              <a:gd name="connsiteX0" fmla="*/ 199304 w 1854200"/>
              <a:gd name="connsiteY0" fmla="*/ 0 h 4022724"/>
              <a:gd name="connsiteX1" fmla="*/ 415988 w 1854200"/>
              <a:gd name="connsiteY1" fmla="*/ 0 h 4022724"/>
              <a:gd name="connsiteX2" fmla="*/ 409575 w 1854200"/>
              <a:gd name="connsiteY2" fmla="*/ 31763 h 4022724"/>
              <a:gd name="connsiteX3" fmla="*/ 418808 w 1854200"/>
              <a:gd name="connsiteY3" fmla="*/ 77494 h 4022724"/>
              <a:gd name="connsiteX4" fmla="*/ 527063 w 1854200"/>
              <a:gd name="connsiteY4" fmla="*/ 149250 h 4022724"/>
              <a:gd name="connsiteX5" fmla="*/ 1327137 w 1854200"/>
              <a:gd name="connsiteY5" fmla="*/ 149251 h 4022724"/>
              <a:gd name="connsiteX6" fmla="*/ 1444625 w 1854200"/>
              <a:gd name="connsiteY6" fmla="*/ 31763 h 4022724"/>
              <a:gd name="connsiteX7" fmla="*/ 1444626 w 1854200"/>
              <a:gd name="connsiteY7" fmla="*/ 31763 h 4022724"/>
              <a:gd name="connsiteX8" fmla="*/ 1438213 w 1854200"/>
              <a:gd name="connsiteY8" fmla="*/ 0 h 4022724"/>
              <a:gd name="connsiteX9" fmla="*/ 1654897 w 1854200"/>
              <a:gd name="connsiteY9" fmla="*/ 0 h 4022724"/>
              <a:gd name="connsiteX10" fmla="*/ 1732472 w 1854200"/>
              <a:gd name="connsiteY10" fmla="*/ 15662 h 4022724"/>
              <a:gd name="connsiteX11" fmla="*/ 1854200 w 1854200"/>
              <a:gd name="connsiteY11" fmla="*/ 199307 h 4022724"/>
              <a:gd name="connsiteX12" fmla="*/ 1854200 w 1854200"/>
              <a:gd name="connsiteY12" fmla="*/ 3823416 h 4022724"/>
              <a:gd name="connsiteX13" fmla="*/ 1654892 w 1854200"/>
              <a:gd name="connsiteY13" fmla="*/ 4022724 h 4022724"/>
              <a:gd name="connsiteX14" fmla="*/ 199308 w 1854200"/>
              <a:gd name="connsiteY14" fmla="*/ 4022724 h 4022724"/>
              <a:gd name="connsiteX15" fmla="*/ 0 w 1854200"/>
              <a:gd name="connsiteY15" fmla="*/ 3823416 h 4022724"/>
              <a:gd name="connsiteX16" fmla="*/ 0 w 1854200"/>
              <a:gd name="connsiteY16" fmla="*/ 199307 h 4022724"/>
              <a:gd name="connsiteX17" fmla="*/ 121729 w 1854200"/>
              <a:gd name="connsiteY17" fmla="*/ 15662 h 402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4200" h="4022724">
                <a:moveTo>
                  <a:pt x="199304" y="0"/>
                </a:moveTo>
                <a:lnTo>
                  <a:pt x="415988" y="0"/>
                </a:lnTo>
                <a:lnTo>
                  <a:pt x="409575" y="31763"/>
                </a:lnTo>
                <a:lnTo>
                  <a:pt x="418808" y="77494"/>
                </a:lnTo>
                <a:cubicBezTo>
                  <a:pt x="436644" y="119662"/>
                  <a:pt x="478398" y="149250"/>
                  <a:pt x="527063" y="149250"/>
                </a:cubicBezTo>
                <a:lnTo>
                  <a:pt x="1327137" y="149251"/>
                </a:lnTo>
                <a:cubicBezTo>
                  <a:pt x="1392024" y="149251"/>
                  <a:pt x="1444625" y="96650"/>
                  <a:pt x="1444625" y="31763"/>
                </a:cubicBezTo>
                <a:lnTo>
                  <a:pt x="1444626" y="31763"/>
                </a:lnTo>
                <a:lnTo>
                  <a:pt x="1438213" y="0"/>
                </a:lnTo>
                <a:lnTo>
                  <a:pt x="1654897" y="0"/>
                </a:lnTo>
                <a:lnTo>
                  <a:pt x="1732472" y="15662"/>
                </a:lnTo>
                <a:cubicBezTo>
                  <a:pt x="1804007" y="45918"/>
                  <a:pt x="1854200" y="116751"/>
                  <a:pt x="1854200" y="199307"/>
                </a:cubicBezTo>
                <a:lnTo>
                  <a:pt x="1854200" y="3823416"/>
                </a:lnTo>
                <a:cubicBezTo>
                  <a:pt x="1854200" y="3933491"/>
                  <a:pt x="1764967" y="4022724"/>
                  <a:pt x="1654892" y="4022724"/>
                </a:cubicBezTo>
                <a:lnTo>
                  <a:pt x="199308" y="4022724"/>
                </a:lnTo>
                <a:cubicBezTo>
                  <a:pt x="89233" y="4022724"/>
                  <a:pt x="0" y="3933491"/>
                  <a:pt x="0" y="3823416"/>
                </a:cubicBezTo>
                <a:lnTo>
                  <a:pt x="0" y="199307"/>
                </a:lnTo>
                <a:cubicBezTo>
                  <a:pt x="0" y="116751"/>
                  <a:pt x="50194" y="45918"/>
                  <a:pt x="121729" y="1566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853D6-BA29-4DC9-939A-879E6508D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3" y="598379"/>
            <a:ext cx="2792448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Keep up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to date…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D206B59-65F5-4800-AA4F-C0D9BD371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2" y="1900922"/>
            <a:ext cx="2476820" cy="86177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C1FB478-F66A-43D4-8936-6BBA603D2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281" y="5875103"/>
            <a:ext cx="2792448" cy="49244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2"/>
                </a:solidFill>
                <a:latin typeface="+mj-lt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2757B03-EF9F-44BB-86F0-82007CD6E1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0403" y="5027994"/>
            <a:ext cx="559853" cy="5598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tIns="288000" anchor="ctr" anchorCtr="0"/>
          <a:lstStyle>
            <a:lvl1pPr marL="0" indent="0" algn="ctr">
              <a:buNone/>
              <a:defRPr sz="1067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102E7795-1C7C-4D2B-B23C-5A3995600A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74903" y="5027994"/>
            <a:ext cx="559853" cy="5598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tIns="288000" anchor="ctr" anchorCtr="0"/>
          <a:lstStyle>
            <a:lvl1pPr marL="0" indent="0" algn="ctr">
              <a:buNone/>
              <a:defRPr sz="1067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DE06FB60-D948-4E03-893E-9182772C141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129403" y="5027994"/>
            <a:ext cx="559853" cy="5598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tIns="288000" anchor="ctr" anchorCtr="0"/>
          <a:lstStyle>
            <a:lvl1pPr marL="0" indent="0" algn="ctr">
              <a:buNone/>
              <a:defRPr sz="1067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B07E8D03-A11B-4F1D-86E6-18F668754B8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83902" y="5027994"/>
            <a:ext cx="559853" cy="5598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tIns="288000" anchor="ctr" anchorCtr="0"/>
          <a:lstStyle>
            <a:lvl1pPr marL="0" indent="0" algn="ctr">
              <a:buNone/>
              <a:defRPr sz="1067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0478823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7">
            <a:extLst>
              <a:ext uri="{FF2B5EF4-FFF2-40B4-BE49-F238E27FC236}">
                <a16:creationId xmlns:a16="http://schemas.microsoft.com/office/drawing/2014/main" id="{7CE6A948-BD72-4C23-8BEA-B1E6E80B9E7B}"/>
              </a:ext>
            </a:extLst>
          </p:cNvPr>
          <p:cNvSpPr/>
          <p:nvPr/>
        </p:nvSpPr>
        <p:spPr>
          <a:xfrm>
            <a:off x="-1" y="5192407"/>
            <a:ext cx="9412673" cy="1460501"/>
          </a:xfrm>
          <a:custGeom>
            <a:avLst/>
            <a:gdLst>
              <a:gd name="connsiteX0" fmla="*/ 963707 w 5536406"/>
              <a:gd name="connsiteY0" fmla="*/ 0 h 859047"/>
              <a:gd name="connsiteX1" fmla="*/ 5517122 w 5536406"/>
              <a:gd name="connsiteY1" fmla="*/ 826911 h 859047"/>
              <a:gd name="connsiteX2" fmla="*/ 5536406 w 5536406"/>
              <a:gd name="connsiteY2" fmla="*/ 859047 h 859047"/>
              <a:gd name="connsiteX3" fmla="*/ 0 w 5536406"/>
              <a:gd name="connsiteY3" fmla="*/ 859047 h 859047"/>
              <a:gd name="connsiteX4" fmla="*/ 0 w 5536406"/>
              <a:gd name="connsiteY4" fmla="*/ 21742 h 859047"/>
              <a:gd name="connsiteX5" fmla="*/ 35338 w 5536406"/>
              <a:gd name="connsiteY5" fmla="*/ 19818 h 859047"/>
              <a:gd name="connsiteX6" fmla="*/ 963707 w 5536406"/>
              <a:gd name="connsiteY6" fmla="*/ 0 h 8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6406" h="859047">
                <a:moveTo>
                  <a:pt x="963707" y="0"/>
                </a:moveTo>
                <a:cubicBezTo>
                  <a:pt x="3269293" y="0"/>
                  <a:pt x="5179266" y="358682"/>
                  <a:pt x="5517122" y="826911"/>
                </a:cubicBezTo>
                <a:lnTo>
                  <a:pt x="5536406" y="859047"/>
                </a:lnTo>
                <a:lnTo>
                  <a:pt x="0" y="859047"/>
                </a:lnTo>
                <a:lnTo>
                  <a:pt x="0" y="21742"/>
                </a:lnTo>
                <a:lnTo>
                  <a:pt x="35338" y="19818"/>
                </a:lnTo>
                <a:cubicBezTo>
                  <a:pt x="335210" y="6824"/>
                  <a:pt x="645695" y="0"/>
                  <a:pt x="963707" y="0"/>
                </a:cubicBez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AU" sz="240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6134DE-CFAE-4DCF-ABDD-8C3F1925B53F}"/>
              </a:ext>
            </a:extLst>
          </p:cNvPr>
          <p:cNvSpPr txBox="1"/>
          <p:nvPr/>
        </p:nvSpPr>
        <p:spPr>
          <a:xfrm>
            <a:off x="499931" y="2772410"/>
            <a:ext cx="3180427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54"/>
            <a:r>
              <a:rPr lang="en-AU" sz="4267" b="1">
                <a:solidFill>
                  <a:schemeClr val="tx2"/>
                </a:solidFill>
                <a:latin typeface="Arial Black"/>
              </a:rPr>
              <a:t>Thank you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5032A0-B9F7-4AC3-B7BA-6E31CDE36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931" y="861993"/>
            <a:ext cx="3928533" cy="410444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751A2AF-4693-4110-BCCE-8AFE854F3B7C}"/>
              </a:ext>
            </a:extLst>
          </p:cNvPr>
          <p:cNvSpPr txBox="1">
            <a:spLocks/>
          </p:cNvSpPr>
          <p:nvPr/>
        </p:nvSpPr>
        <p:spPr>
          <a:xfrm>
            <a:off x="499931" y="5756968"/>
            <a:ext cx="5375349" cy="239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defTabSz="554451">
              <a:lnSpc>
                <a:spcPts val="2033"/>
              </a:lnSpc>
              <a:defRPr/>
            </a:pPr>
            <a:r>
              <a:rPr lang="en-AU" sz="1600" b="1" spc="133" err="1"/>
              <a:t>esafety.gov.au</a:t>
            </a:r>
            <a:r>
              <a:rPr lang="en-AU" sz="1600" b="1" spc="133"/>
              <a:t>/educators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2DA0E5-E8FA-4DF6-B841-BAE2C5695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387"/>
          <a:stretch/>
        </p:blipFill>
        <p:spPr>
          <a:xfrm>
            <a:off x="3788660" y="487877"/>
            <a:ext cx="8403341" cy="6079824"/>
          </a:xfrm>
          <a:prstGeom prst="rect">
            <a:avLst/>
          </a:prstGeom>
          <a:effectLst/>
        </p:spPr>
      </p:pic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AD27F6-92A7-4C07-A91F-DE867EF412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1820" y="923925"/>
            <a:ext cx="7056000" cy="48960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tIns="43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45562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50A57D-3181-4A48-80CE-722E54FAE40F}"/>
              </a:ext>
            </a:extLst>
          </p:cNvPr>
          <p:cNvSpPr/>
          <p:nvPr/>
        </p:nvSpPr>
        <p:spPr>
          <a:xfrm>
            <a:off x="831282" y="1"/>
            <a:ext cx="2723348" cy="62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A0A2EA-2EE7-4FCB-BEB8-82F48287D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2" y="760212"/>
            <a:ext cx="795711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4071570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B77DE2-1A25-4AEE-8BDC-E0F710997B78}"/>
              </a:ext>
            </a:extLst>
          </p:cNvPr>
          <p:cNvSpPr/>
          <p:nvPr/>
        </p:nvSpPr>
        <p:spPr>
          <a:xfrm>
            <a:off x="1" y="6655633"/>
            <a:ext cx="12192273" cy="1424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350BF6-145C-4137-AA6B-5B7A45744EF5}"/>
              </a:ext>
            </a:extLst>
          </p:cNvPr>
          <p:cNvSpPr/>
          <p:nvPr/>
        </p:nvSpPr>
        <p:spPr>
          <a:xfrm>
            <a:off x="1" y="6715594"/>
            <a:ext cx="12192273" cy="1424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64346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B77DE2-1A25-4AEE-8BDC-E0F710997B78}"/>
              </a:ext>
            </a:extLst>
          </p:cNvPr>
          <p:cNvSpPr/>
          <p:nvPr/>
        </p:nvSpPr>
        <p:spPr>
          <a:xfrm>
            <a:off x="1" y="6655633"/>
            <a:ext cx="12192273" cy="1424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350BF6-145C-4137-AA6B-5B7A45744EF5}"/>
              </a:ext>
            </a:extLst>
          </p:cNvPr>
          <p:cNvSpPr/>
          <p:nvPr/>
        </p:nvSpPr>
        <p:spPr>
          <a:xfrm>
            <a:off x="1" y="6715594"/>
            <a:ext cx="12192273" cy="1424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2D6873-3803-9942-B995-E9746C94B029}"/>
              </a:ext>
            </a:extLst>
          </p:cNvPr>
          <p:cNvGrpSpPr/>
          <p:nvPr/>
        </p:nvGrpSpPr>
        <p:grpSpPr>
          <a:xfrm>
            <a:off x="5720077" y="0"/>
            <a:ext cx="6471924" cy="2971000"/>
            <a:chOff x="7286625" y="-151"/>
            <a:chExt cx="1857376" cy="85264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1ACB204-C0BB-2644-8B04-9662D069E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3B5314C-9BE6-6049-B690-8DBE7E314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97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knowledg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E8D59BB-36C2-4FB6-861B-F090ADA7A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65" y="2842355"/>
            <a:ext cx="1784332" cy="17843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812547-AE40-4662-AFBE-38D3C3E94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61" y="2842355"/>
            <a:ext cx="1784332" cy="17843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9020509-19FB-4202-B072-66C1DFEB58D4}"/>
              </a:ext>
            </a:extLst>
          </p:cNvPr>
          <p:cNvSpPr txBox="1">
            <a:spLocks/>
          </p:cNvSpPr>
          <p:nvPr/>
        </p:nvSpPr>
        <p:spPr>
          <a:xfrm>
            <a:off x="831284" y="2399156"/>
            <a:ext cx="493290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pPr defTabSz="1219048">
              <a:defRPr/>
            </a:pPr>
            <a:r>
              <a:rPr lang="en-AU" sz="3200" dirty="0"/>
              <a:t>Acknowledgement </a:t>
            </a:r>
            <a:br>
              <a:rPr lang="en-AU" sz="3200" dirty="0"/>
            </a:br>
            <a:r>
              <a:rPr lang="en-AU" sz="3200" dirty="0"/>
              <a:t>of Country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FF4F13-04E7-4410-8C3F-959862C6FE9C}"/>
              </a:ext>
            </a:extLst>
          </p:cNvPr>
          <p:cNvSpPr txBox="1">
            <a:spLocks/>
          </p:cNvSpPr>
          <p:nvPr/>
        </p:nvSpPr>
        <p:spPr>
          <a:xfrm>
            <a:off x="831284" y="3626944"/>
            <a:ext cx="493290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r>
              <a:rPr lang="en-AU" sz="1600" dirty="0">
                <a:solidFill>
                  <a:srgbClr val="39393D"/>
                </a:solidFill>
                <a:ea typeface="Calibri" panose="020F0502020204030204" pitchFamily="34" charset="0"/>
              </a:rPr>
              <a:t>eSafety acknowledges the Traditional Custodians </a:t>
            </a:r>
            <a:br>
              <a:rPr lang="en-AU" sz="1600" dirty="0">
                <a:solidFill>
                  <a:srgbClr val="39393D"/>
                </a:solidFill>
                <a:ea typeface="Calibri" panose="020F0502020204030204" pitchFamily="34" charset="0"/>
              </a:rPr>
            </a:br>
            <a:r>
              <a:rPr lang="en-AU" sz="1600" dirty="0">
                <a:solidFill>
                  <a:srgbClr val="39393D"/>
                </a:solidFill>
                <a:ea typeface="Calibri" panose="020F0502020204030204" pitchFamily="34" charset="0"/>
              </a:rPr>
              <a:t>of Country throughout Australia and their continuing connection to land, waters and community. We pay </a:t>
            </a:r>
            <a:br>
              <a:rPr lang="en-AU" sz="1600" dirty="0">
                <a:solidFill>
                  <a:srgbClr val="39393D"/>
                </a:solidFill>
                <a:ea typeface="Calibri" panose="020F0502020204030204" pitchFamily="34" charset="0"/>
              </a:rPr>
            </a:br>
            <a:r>
              <a:rPr lang="en-AU" sz="1600" dirty="0">
                <a:solidFill>
                  <a:srgbClr val="39393D"/>
                </a:solidFill>
                <a:ea typeface="Calibri" panose="020F0502020204030204" pitchFamily="34" charset="0"/>
              </a:rPr>
              <a:t>our respects to </a:t>
            </a:r>
            <a:r>
              <a:rPr lang="en-NZ" sz="1600" dirty="0">
                <a:solidFill>
                  <a:srgbClr val="39393D"/>
                </a:solidFill>
                <a:ea typeface="Calibri" panose="020F0502020204030204" pitchFamily="34" charset="0"/>
              </a:rPr>
              <a:t>Aboriginal and Torres Strait Islander cultures, and to Elders past, present and emerging.</a:t>
            </a:r>
            <a:endParaRPr lang="en-AU" sz="1600" dirty="0">
              <a:solidFill>
                <a:srgbClr val="39393D"/>
              </a:solidFill>
              <a:ea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7F068A-3945-A244-8D22-D9AC6B5E5EDB}"/>
              </a:ext>
            </a:extLst>
          </p:cNvPr>
          <p:cNvGrpSpPr/>
          <p:nvPr/>
        </p:nvGrpSpPr>
        <p:grpSpPr>
          <a:xfrm>
            <a:off x="4686109" y="0"/>
            <a:ext cx="7505892" cy="3445653"/>
            <a:chOff x="7286625" y="-151"/>
            <a:chExt cx="1857376" cy="85264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964A98A-EA22-D249-8C60-387FEB4A3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136803F-8FAF-E148-9A15-16B26D14E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60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BA895C-F6AE-4414-808E-749D23DD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84" y="1338607"/>
            <a:ext cx="493290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lang="en-AU" sz="3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Agenda 4 points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CD51AF-4F8C-4575-835F-2090252C14F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282" y="3099231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47">
            <a:extLst>
              <a:ext uri="{FF2B5EF4-FFF2-40B4-BE49-F238E27FC236}">
                <a16:creationId xmlns:a16="http://schemas.microsoft.com/office/drawing/2014/main" id="{0C394FBE-4296-4B5B-B1A7-C94DCF78A9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284" y="4430408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6B3A26B5-C7BF-4C03-806F-7F3870ED46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283" y="3784041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2FED7F-8F69-4334-A6DE-70D2C5CCA37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78110" y="3099231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4" name="Text Placeholder 47">
            <a:extLst>
              <a:ext uri="{FF2B5EF4-FFF2-40B4-BE49-F238E27FC236}">
                <a16:creationId xmlns:a16="http://schemas.microsoft.com/office/drawing/2014/main" id="{C6F62E41-73A0-439A-80F6-A93205C22F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114" y="4430408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0BDE6340-C76D-433F-86CC-BAC60D0258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8113" y="3784041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0D2B9D9-0479-4B40-BAAD-7D59E3E18C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324938" y="3099231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7" name="Text Placeholder 47">
            <a:extLst>
              <a:ext uri="{FF2B5EF4-FFF2-40B4-BE49-F238E27FC236}">
                <a16:creationId xmlns:a16="http://schemas.microsoft.com/office/drawing/2014/main" id="{E3D4F07D-0DB1-4FE3-9655-8AE87D2285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942" y="4430408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4EDE7A31-B140-4845-8627-A8609991E7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4941" y="3784041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9246126-ABFA-45FD-B14D-E9BFCBA80DC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071765" y="3099231"/>
            <a:ext cx="2079508" cy="44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0" name="Text Placeholder 47">
            <a:extLst>
              <a:ext uri="{FF2B5EF4-FFF2-40B4-BE49-F238E27FC236}">
                <a16:creationId xmlns:a16="http://schemas.microsoft.com/office/drawing/2014/main" id="{5E68FF2B-E490-4531-926A-9ABC7D39E6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767" y="4430408"/>
            <a:ext cx="2079509" cy="4924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imperdiet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nibh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lobortis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placerat</a:t>
            </a:r>
            <a:endParaRPr lang="en-US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0F87228D-F8B0-455A-AD27-FB6B8B219E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1766" y="3784041"/>
            <a:ext cx="2079508" cy="5746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/>
            </a:lvl1pPr>
            <a:lvl2pPr marL="457189" indent="0">
              <a:buNone/>
              <a:defRPr sz="1867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867" b="1"/>
            </a:lvl4pPr>
            <a:lvl5pPr marL="1828754" indent="0">
              <a:buNone/>
              <a:defRPr sz="1867" b="1"/>
            </a:lvl5pPr>
          </a:lstStyle>
          <a:p>
            <a:r>
              <a:rPr lang="en-US"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 ipsum dolor sit </a:t>
            </a:r>
            <a:r>
              <a:rPr lang="en-US" sz="1867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amet</a:t>
            </a:r>
            <a:endParaRPr lang="en-US" sz="1867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E78708-00D0-1245-B0DC-C6E0C6AF3AB9}"/>
              </a:ext>
            </a:extLst>
          </p:cNvPr>
          <p:cNvGrpSpPr/>
          <p:nvPr/>
        </p:nvGrpSpPr>
        <p:grpSpPr>
          <a:xfrm>
            <a:off x="8865057" y="1"/>
            <a:ext cx="3326943" cy="1527265"/>
            <a:chOff x="7286625" y="-151"/>
            <a:chExt cx="1857376" cy="852647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3356A29-0269-E741-913E-208F81731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38979" y="-22"/>
              <a:ext cx="1805021" cy="80041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E71709F-643E-6B4F-B02F-01750423E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944" r="11077" b="-1"/>
            <a:stretch/>
          </p:blipFill>
          <p:spPr>
            <a:xfrm>
              <a:off x="7286625" y="-151"/>
              <a:ext cx="1857376" cy="85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299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28.xml"/><Relationship Id="rId42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54.xml"/><Relationship Id="rId63" Type="http://schemas.openxmlformats.org/officeDocument/2006/relationships/slideLayout" Target="../slideLayouts/slideLayout70.xml"/><Relationship Id="rId6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60.xml"/><Relationship Id="rId58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12.xml"/><Relationship Id="rId61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71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15.xml"/><Relationship Id="rId51" Type="http://schemas.openxmlformats.org/officeDocument/2006/relationships/slideLayout" Target="../slideLayouts/slideLayout58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53.xml"/><Relationship Id="rId59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27.xml"/><Relationship Id="rId41" Type="http://schemas.openxmlformats.org/officeDocument/2006/relationships/slideLayout" Target="../slideLayouts/slideLayout48.xml"/><Relationship Id="rId54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49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17.xml"/><Relationship Id="rId3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9.xml"/><Relationship Id="rId60" Type="http://schemas.openxmlformats.org/officeDocument/2006/relationships/slideLayout" Target="../slideLayouts/slideLayout67.xml"/><Relationship Id="rId6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9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1.xml"/><Relationship Id="rId50" Type="http://schemas.openxmlformats.org/officeDocument/2006/relationships/slideLayout" Target="../slideLayouts/slideLayout57.xml"/><Relationship Id="rId55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44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63C6CE-91DF-45D7-B845-FF4300C95E6B}"/>
              </a:ext>
            </a:extLst>
          </p:cNvPr>
          <p:cNvSpPr/>
          <p:nvPr/>
        </p:nvSpPr>
        <p:spPr>
          <a:xfrm>
            <a:off x="1" y="6655633"/>
            <a:ext cx="12192273" cy="1424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D43F9C-4876-4FAC-BF9C-ECEC4848140A}"/>
              </a:ext>
            </a:extLst>
          </p:cNvPr>
          <p:cNvSpPr/>
          <p:nvPr/>
        </p:nvSpPr>
        <p:spPr>
          <a:xfrm>
            <a:off x="1" y="6715594"/>
            <a:ext cx="12192273" cy="1424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087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731" r:id="rId62"/>
    <p:sldLayoutId id="2147483732" r:id="rId63"/>
    <p:sldLayoutId id="2147483733" r:id="rId64"/>
    <p:sldLayoutId id="2147483734" r:id="rId65"/>
    <p:sldLayoutId id="2147483735" r:id="rId66"/>
    <p:sldLayoutId id="2147483736" r:id="rId67"/>
    <p:sldLayoutId id="2147483737" r:id="rId6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6.emf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6.emf"/><Relationship Id="rId5" Type="http://schemas.openxmlformats.org/officeDocument/2006/relationships/image" Target="../media/image33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29.emf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76A5D-7036-4DCB-9125-45E48F882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/>
        </p:blipFill>
        <p:spPr>
          <a:xfrm>
            <a:off x="-1" y="-40977"/>
            <a:ext cx="12258769" cy="68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7FF4E-2DA2-1834-22CD-A610580C42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3393259" y="2717045"/>
            <a:ext cx="19209255" cy="7966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D8767-2924-AE1D-4406-D6F93328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46" y="807316"/>
            <a:ext cx="4658408" cy="5243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37BAE-F84E-A1C4-ADA6-2992C4C41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063" y="193964"/>
            <a:ext cx="4626798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729B6F-D617-A383-15F5-D8AF239420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3393259" y="2717045"/>
            <a:ext cx="19209255" cy="7966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7D9E8-6C9F-1C34-150D-27AC0D2C4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0050" y="615950"/>
            <a:ext cx="6311900" cy="562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03B12-FBC4-D9CA-027D-25A8530A4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00" y="539750"/>
            <a:ext cx="42926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86AAA-2F7C-7460-C081-76D8CAF1D7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3393259" y="2717045"/>
            <a:ext cx="19209255" cy="7966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AA36C6-E7EE-15EC-EC9C-2B7EB3BBE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806700" y="571015"/>
            <a:ext cx="6119137" cy="577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7E8FD-ABC5-1636-EBA1-D1555CFCA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60656" y="166254"/>
            <a:ext cx="5125515" cy="61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BD1A434-B67B-0E53-E00E-0C96BC77C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</a:blip>
          <a:srcRect l="19371" r="17160" b="50387"/>
          <a:stretch/>
        </p:blipFill>
        <p:spPr>
          <a:xfrm flipH="1">
            <a:off x="-284777" y="2587626"/>
            <a:ext cx="12567703" cy="407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2749F-F223-48E4-AD7F-1E5C19743491}"/>
              </a:ext>
            </a:extLst>
          </p:cNvPr>
          <p:cNvSpPr txBox="1"/>
          <p:nvPr/>
        </p:nvSpPr>
        <p:spPr>
          <a:xfrm>
            <a:off x="1095327" y="660672"/>
            <a:ext cx="9807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tx2"/>
                </a:solidFill>
                <a:latin typeface="Work Sans" pitchFamily="2" charset="77"/>
                <a:cs typeface="Aharoni" panose="020B0604020202020204" pitchFamily="2" charset="-79"/>
              </a:rPr>
              <a:t>What will the Mighty Heroes do now?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E6F7F3-0F5F-3055-FBB6-9B87B7A63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51" y="2709427"/>
            <a:ext cx="2351803" cy="23518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4CCB1B-CB1D-D4DF-ADE2-7D146A6F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068" y="2208226"/>
            <a:ext cx="1960007" cy="2605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E49EC-9335-CF0E-626D-1DEAE392D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389" y="2587626"/>
            <a:ext cx="1595270" cy="21474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486B98-616E-54A9-ADC6-75C3A7FC9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87254" y="2122895"/>
            <a:ext cx="2171273" cy="261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942ED-B044-BCB0-2E4C-1C1ED3B5F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</a:blip>
          <a:srcRect l="19371" r="17160" b="50387"/>
          <a:stretch/>
        </p:blipFill>
        <p:spPr>
          <a:xfrm flipH="1">
            <a:off x="-1" y="3776001"/>
            <a:ext cx="12192000" cy="28860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179C26-D91A-E62E-4D89-E59DDF8265F4}"/>
              </a:ext>
            </a:extLst>
          </p:cNvPr>
          <p:cNvGrpSpPr/>
          <p:nvPr/>
        </p:nvGrpSpPr>
        <p:grpSpPr>
          <a:xfrm>
            <a:off x="854631" y="894184"/>
            <a:ext cx="10482736" cy="1800470"/>
            <a:chOff x="854631" y="894184"/>
            <a:chExt cx="10482736" cy="18004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EED5E2-6E9A-8708-C9B3-E2047AF38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4631" y="894184"/>
              <a:ext cx="10482736" cy="180047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9E600F-6136-42B8-8DF6-5968B1CE6002}"/>
                </a:ext>
              </a:extLst>
            </p:cNvPr>
            <p:cNvSpPr txBox="1"/>
            <p:nvPr/>
          </p:nvSpPr>
          <p:spPr>
            <a:xfrm>
              <a:off x="1085142" y="1334221"/>
              <a:ext cx="1001281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AU" sz="3200" b="1" dirty="0">
                  <a:solidFill>
                    <a:schemeClr val="tx2"/>
                  </a:solidFill>
                  <a:latin typeface="Work Sans Medium"/>
                  <a:cs typeface="Aharoni"/>
                </a:rPr>
                <a:t>I know! We could throw the tablet up a tree…</a:t>
              </a:r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17C118-9E6A-502E-A09A-231425D55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4570" y="2195741"/>
            <a:ext cx="3475054" cy="39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7F149-71C2-F9BB-EBAA-C09D9DCF1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</a:blip>
          <a:srcRect l="33851" r="17160" b="50387"/>
          <a:stretch/>
        </p:blipFill>
        <p:spPr>
          <a:xfrm>
            <a:off x="0" y="3316613"/>
            <a:ext cx="12192000" cy="3345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70471-139C-B779-4DEE-F40913234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44459" y="1543031"/>
            <a:ext cx="2879794" cy="3491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B0E2B-B848-75CB-A466-E97183BCC2A2}"/>
              </a:ext>
            </a:extLst>
          </p:cNvPr>
          <p:cNvGrpSpPr/>
          <p:nvPr/>
        </p:nvGrpSpPr>
        <p:grpSpPr>
          <a:xfrm>
            <a:off x="1151706" y="1214494"/>
            <a:ext cx="7037614" cy="1546292"/>
            <a:chOff x="1151706" y="1214494"/>
            <a:chExt cx="7037614" cy="1546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00E858-A35C-453C-5A85-490668A86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1706" y="1214494"/>
              <a:ext cx="7037614" cy="15462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B739BE-49F2-EFA8-2EBF-058635AEDF45}"/>
                </a:ext>
              </a:extLst>
            </p:cNvPr>
            <p:cNvSpPr txBox="1"/>
            <p:nvPr/>
          </p:nvSpPr>
          <p:spPr>
            <a:xfrm>
              <a:off x="1268375" y="1679864"/>
              <a:ext cx="63144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AU" sz="3200" b="1" dirty="0">
                  <a:solidFill>
                    <a:schemeClr val="tx2"/>
                  </a:solidFill>
                  <a:latin typeface="Work Sans Medium"/>
                  <a:cs typeface="Aharoni"/>
                </a:rPr>
                <a:t>Or even better, let’s bury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4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660C671-D378-AABB-05B9-EFF48062C42C}"/>
              </a:ext>
            </a:extLst>
          </p:cNvPr>
          <p:cNvGrpSpPr/>
          <p:nvPr/>
        </p:nvGrpSpPr>
        <p:grpSpPr>
          <a:xfrm>
            <a:off x="894914" y="1390579"/>
            <a:ext cx="7037614" cy="1546292"/>
            <a:chOff x="1151706" y="1214494"/>
            <a:chExt cx="7037614" cy="15462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A73A92-BDEE-53CE-2D7C-63D8364A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1706" y="1214494"/>
              <a:ext cx="7037614" cy="15462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FA020E-36E1-A661-6C36-FD37D697AA77}"/>
                </a:ext>
              </a:extLst>
            </p:cNvPr>
            <p:cNvSpPr txBox="1"/>
            <p:nvPr/>
          </p:nvSpPr>
          <p:spPr>
            <a:xfrm>
              <a:off x="1268375" y="1679864"/>
              <a:ext cx="6314418" cy="6155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AU" sz="3400" b="1" dirty="0">
                  <a:solidFill>
                    <a:schemeClr val="tx2"/>
                  </a:solidFill>
                  <a:latin typeface="Work Sans Medium"/>
                  <a:cs typeface="Aharoni"/>
                </a:rPr>
                <a:t>But is that responsible?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B32B06-52FA-6729-36ED-184A80D769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6000"/>
          </a:blip>
          <a:srcRect l="26955" r="17160" b="50387"/>
          <a:stretch/>
        </p:blipFill>
        <p:spPr>
          <a:xfrm flipH="1">
            <a:off x="-1" y="3776001"/>
            <a:ext cx="12192001" cy="2886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C4FF9-9E2A-53AD-FFB2-236AC5C0D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7906412" y="1168180"/>
            <a:ext cx="3038136" cy="40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1ED8ED0-AEAF-4AF0-9067-A0C6468D0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417C7B-277C-6375-F63A-93CD82EB2310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E5E660-F9ED-3A44-F4DB-1D3CC13D619E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58C9FDB-EC1F-7C29-CA06-3CB47CB3E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545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24D889D-8D6A-053A-CF36-05A49772E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5"/>
            <a:ext cx="11901268" cy="6694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E397BF-81F1-2DB0-7788-C51CE40A928D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A6FF79-27D5-402E-0559-80EDE41D5A8A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8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0B5B3-8F2B-ACBA-0998-20AD25E4E6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3969025">
            <a:off x="675148" y="-2530973"/>
            <a:ext cx="10841704" cy="153428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6E6A61-0012-AFCF-7A2D-BC0218BC7679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5C4AB8-6430-7921-87CE-1C852C07FAC3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F90D0E-7ED2-251F-98F5-0D05B8A11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30959" y="837311"/>
            <a:ext cx="9330080" cy="51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053548-6D9C-4F5F-B6C1-C25AB4259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F68861E-FF39-4269-8E16-D605D7528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49" y="183202"/>
            <a:ext cx="4200483" cy="19106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9511A5-0E6C-D016-CE5D-1211E0BF6E70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71FAD6-7EA8-06D3-0701-E7B0DAE81B70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4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DFC57-264A-6EEC-B0B5-23A454C8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3969025">
            <a:off x="839740" y="-2201789"/>
            <a:ext cx="10841704" cy="15342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7DB4B-CCEA-4CFD-82D4-52FF74EA5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4283" y="-932688"/>
            <a:ext cx="10903434" cy="72949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C03B40-A020-9E12-5ECB-69951AA793BF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ECACEB-66E7-03F9-380D-032E21BCF197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8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157F8E5-FFD1-46E9-BF87-65AF68B3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CD106A-025B-5141-58BE-E0AC74B4AC04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6D5AB3-BAA7-3523-D39F-BE4B9F500C53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4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9615A1E-7730-40CA-9530-0029AB484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7CE38B-BC9F-CA2A-E878-E3564FACC546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E0A574-10F4-17D0-243B-10308F2EA97A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2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218F81-759A-4593-B249-08BB37AD6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374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453562-1AB0-F99B-80B6-E4E65F2E8066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D62D58-B6A8-33ED-B2D1-BF0187CEAA79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8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C3B094D-615E-4727-86D3-2E31AC8F6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4EDE9F-2B1E-9121-AFB5-EC2A7B33D633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A39338-E142-6C2E-0850-AB021B99A518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D693BC-AA17-FACE-2AC4-81158F58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B32E686-654D-694D-C13F-AECC773C9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2" y="1965428"/>
            <a:ext cx="8002553" cy="43537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32C6F2-4453-10E6-42C2-8385178D0E2F}"/>
              </a:ext>
            </a:extLst>
          </p:cNvPr>
          <p:cNvSpPr/>
          <p:nvPr/>
        </p:nvSpPr>
        <p:spPr>
          <a:xfrm>
            <a:off x="-1" y="6670626"/>
            <a:ext cx="12192000" cy="142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39B99A-70BC-B182-C19A-797B02F91443}"/>
              </a:ext>
            </a:extLst>
          </p:cNvPr>
          <p:cNvSpPr/>
          <p:nvPr/>
        </p:nvSpPr>
        <p:spPr>
          <a:xfrm>
            <a:off x="-1" y="6715597"/>
            <a:ext cx="12192000" cy="14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410DD-DF2D-77AA-4942-2CF537DA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20287216">
            <a:off x="2189508" y="-136897"/>
            <a:ext cx="7255639" cy="5997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5C7865-C894-8D7F-8FD8-C413782429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60849" y="793520"/>
            <a:ext cx="3778682" cy="5270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39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B54E59-8027-0DBE-0F27-C7032EE780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3393259" y="2717045"/>
            <a:ext cx="19209255" cy="79669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DD7163-F01A-4321-9E86-023B2394D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50" y="1038225"/>
            <a:ext cx="4309746" cy="47815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2B8AD-125F-36F1-C69F-FF1AD3A82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946" y="1409700"/>
            <a:ext cx="4502150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u theme">
  <a:themeElements>
    <a:clrScheme name="eSafety Navy Teal">
      <a:dk1>
        <a:srgbClr val="333333"/>
      </a:dk1>
      <a:lt1>
        <a:srgbClr val="FFFFFF"/>
      </a:lt1>
      <a:dk2>
        <a:srgbClr val="17314A"/>
      </a:dk2>
      <a:lt2>
        <a:srgbClr val="CDCDCF"/>
      </a:lt2>
      <a:accent1>
        <a:srgbClr val="4AAFAB"/>
      </a:accent1>
      <a:accent2>
        <a:srgbClr val="5ECDC9"/>
      </a:accent2>
      <a:accent3>
        <a:srgbClr val="86D9D6"/>
      </a:accent3>
      <a:accent4>
        <a:srgbClr val="ADE5E3"/>
      </a:accent4>
      <a:accent5>
        <a:srgbClr val="D6F2F1"/>
      </a:accent5>
      <a:accent6>
        <a:srgbClr val="5767DC"/>
      </a:accent6>
      <a:hlink>
        <a:srgbClr val="414042"/>
      </a:hlink>
      <a:folHlink>
        <a:srgbClr val="414042"/>
      </a:folHlink>
    </a:clrScheme>
    <a:fontScheme name="eSafet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 theme" id="{B0FD9D67-92CB-A94F-B6FD-E3C352E8276A}" vid="{008FEA81-B0B1-F44D-BA99-5995603598D5}"/>
    </a:ext>
  </a:extLst>
</a:theme>
</file>

<file path=ppt/theme/theme2.xml><?xml version="1.0" encoding="utf-8"?>
<a:theme xmlns:a="http://schemas.openxmlformats.org/drawingml/2006/main" name="Content">
  <a:themeElements>
    <a:clrScheme name="eSafety Navy Teal">
      <a:dk1>
        <a:srgbClr val="333333"/>
      </a:dk1>
      <a:lt1>
        <a:srgbClr val="FFFFFF"/>
      </a:lt1>
      <a:dk2>
        <a:srgbClr val="17314A"/>
      </a:dk2>
      <a:lt2>
        <a:srgbClr val="CDCDCF"/>
      </a:lt2>
      <a:accent1>
        <a:srgbClr val="4AAFAB"/>
      </a:accent1>
      <a:accent2>
        <a:srgbClr val="5ECDC9"/>
      </a:accent2>
      <a:accent3>
        <a:srgbClr val="86D9D6"/>
      </a:accent3>
      <a:accent4>
        <a:srgbClr val="ADE5E3"/>
      </a:accent4>
      <a:accent5>
        <a:srgbClr val="D6F2F1"/>
      </a:accent5>
      <a:accent6>
        <a:srgbClr val="5767DC"/>
      </a:accent6>
      <a:hlink>
        <a:srgbClr val="414042"/>
      </a:hlink>
      <a:folHlink>
        <a:srgbClr val="41404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 theme</Template>
  <TotalTime>0</TotalTime>
  <Words>867</Words>
  <Application>Microsoft Office PowerPoint</Application>
  <PresentationFormat>Widescreen</PresentationFormat>
  <Paragraphs>126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Open Sans</vt:lpstr>
      <vt:lpstr>Work Sans</vt:lpstr>
      <vt:lpstr>Work Sans Medium</vt:lpstr>
      <vt:lpstr>edu theme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2023-02-14T00:58:22Z</dcterms:created>
  <dcterms:modified xsi:type="dcterms:W3CDTF">2023-03-28T23:35:24Z</dcterms:modified>
</cp:coreProperties>
</file>